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mp4" ContentType="video/mp4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notesSlides/notesSlide2.xml" ContentType="application/vnd.openxmlformats-officedocument.presentationml.notesSlide+xml"/>
  <Override PartName="/ppt/media/image10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0.jpg" ContentType="image/jpeg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9" r:id="rId2"/>
    <p:sldId id="266" r:id="rId3"/>
    <p:sldId id="262" r:id="rId4"/>
    <p:sldId id="264" r:id="rId5"/>
    <p:sldId id="268" r:id="rId6"/>
    <p:sldId id="267" r:id="rId7"/>
    <p:sldId id="270" r:id="rId8"/>
    <p:sldId id="271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40000"/>
    <a:srgbClr val="B17259"/>
    <a:srgbClr val="C37C60"/>
    <a:srgbClr val="CFA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6"/>
    <p:restoredTop sz="94596"/>
  </p:normalViewPr>
  <p:slideViewPr>
    <p:cSldViewPr snapToGrid="0" snapToObjects="1">
      <p:cViewPr varScale="1">
        <p:scale>
          <a:sx n="140" d="100"/>
          <a:sy n="140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68818-0B2A-814E-9B3F-C60B92E1530A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A7168-4A19-4B44-8F8B-36A084217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4" name="Google Shape;10184;p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5" name="Google Shape;10185;p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92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8" name="Google Shape;10518;p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9" name="Google Shape;10519;p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45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00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Google Shape;10252;p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3" name="Google Shape;10253;p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93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8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0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1791730" y="778215"/>
            <a:ext cx="862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01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>
            <a:spLocks noGrp="1"/>
          </p:cNvSpPr>
          <p:nvPr>
            <p:ph type="pic" idx="2"/>
          </p:nvPr>
        </p:nvSpPr>
        <p:spPr>
          <a:xfrm>
            <a:off x="965887" y="1754163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1"/>
          </p:nvPr>
        </p:nvSpPr>
        <p:spPr>
          <a:xfrm>
            <a:off x="1791730" y="778215"/>
            <a:ext cx="862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>
            <a:spLocks noGrp="1"/>
          </p:cNvSpPr>
          <p:nvPr>
            <p:ph type="pic" idx="3"/>
          </p:nvPr>
        </p:nvSpPr>
        <p:spPr>
          <a:xfrm>
            <a:off x="3079060" y="1754163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>
            <a:spLocks noGrp="1"/>
          </p:cNvSpPr>
          <p:nvPr>
            <p:ph type="pic" idx="4"/>
          </p:nvPr>
        </p:nvSpPr>
        <p:spPr>
          <a:xfrm>
            <a:off x="5192233" y="1754163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>
            <a:spLocks noGrp="1"/>
          </p:cNvSpPr>
          <p:nvPr>
            <p:ph type="pic" idx="5"/>
          </p:nvPr>
        </p:nvSpPr>
        <p:spPr>
          <a:xfrm>
            <a:off x="7305406" y="1754163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44"/>
          <p:cNvSpPr>
            <a:spLocks noGrp="1"/>
          </p:cNvSpPr>
          <p:nvPr>
            <p:ph type="pic" idx="6"/>
          </p:nvPr>
        </p:nvSpPr>
        <p:spPr>
          <a:xfrm>
            <a:off x="9418580" y="1754163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23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1_Title Slide">
  <p:cSld name="31_Title Slid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1791730" y="778215"/>
            <a:ext cx="862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51"/>
          <p:cNvSpPr>
            <a:spLocks noGrp="1"/>
          </p:cNvSpPr>
          <p:nvPr>
            <p:ph type="pic" idx="2"/>
          </p:nvPr>
        </p:nvSpPr>
        <p:spPr>
          <a:xfrm>
            <a:off x="2435337" y="2444526"/>
            <a:ext cx="7352100" cy="4549500"/>
          </a:xfrm>
          <a:prstGeom prst="rect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51"/>
          <p:cNvSpPr>
            <a:spLocks noGrp="1"/>
          </p:cNvSpPr>
          <p:nvPr>
            <p:ph type="pic" idx="3"/>
          </p:nvPr>
        </p:nvSpPr>
        <p:spPr>
          <a:xfrm>
            <a:off x="507682" y="3113903"/>
            <a:ext cx="5510100" cy="3879900"/>
          </a:xfrm>
          <a:prstGeom prst="rect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51"/>
          <p:cNvSpPr>
            <a:spLocks noGrp="1"/>
          </p:cNvSpPr>
          <p:nvPr>
            <p:ph type="pic" idx="4"/>
          </p:nvPr>
        </p:nvSpPr>
        <p:spPr>
          <a:xfrm>
            <a:off x="6343498" y="3113903"/>
            <a:ext cx="5510100" cy="3879900"/>
          </a:xfrm>
          <a:prstGeom prst="rect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16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body" idx="1"/>
          </p:nvPr>
        </p:nvSpPr>
        <p:spPr>
          <a:xfrm>
            <a:off x="1791730" y="778215"/>
            <a:ext cx="8629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4802" y="1294445"/>
            <a:ext cx="2955600" cy="5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>
            <a:spLocks noGrp="1"/>
          </p:cNvSpPr>
          <p:nvPr>
            <p:ph type="pic" idx="2"/>
          </p:nvPr>
        </p:nvSpPr>
        <p:spPr>
          <a:xfrm>
            <a:off x="4937917" y="1836993"/>
            <a:ext cx="2048700" cy="3583800"/>
          </a:xfrm>
          <a:prstGeom prst="rect">
            <a:avLst/>
          </a:prstGeom>
          <a:solidFill>
            <a:srgbClr val="B0C1C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2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4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2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6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0AFAF-27DA-ED41-9BBE-9B9E0E9C831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6EDEB-36DE-E14E-A73E-6A6F8B3C6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jpg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eg"/><Relationship Id="rId6" Type="http://schemas.microsoft.com/office/2007/relationships/hdphoto" Target="../media/hdphoto1.wdp"/><Relationship Id="rId7" Type="http://schemas.openxmlformats.org/officeDocument/2006/relationships/image" Target="../media/image22.jpeg"/><Relationship Id="rId8" Type="http://schemas.microsoft.com/office/2007/relationships/hdphoto" Target="../media/hdphoto2.wdp"/><Relationship Id="rId9" Type="http://schemas.openxmlformats.org/officeDocument/2006/relationships/image" Target="../media/image23.JPG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12" y="3407277"/>
            <a:ext cx="5477836" cy="2152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232" y="1361401"/>
            <a:ext cx="1514767" cy="15147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0" y="2876168"/>
            <a:ext cx="1458943" cy="1458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467" y="1374938"/>
            <a:ext cx="1569561" cy="15695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1793" y="2927261"/>
            <a:ext cx="1407850" cy="140785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880730" y="5689481"/>
            <a:ext cx="10515600" cy="8413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>
            <a:lvl1pPr marL="0" marR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r>
              <a:rPr lang="en-US" dirty="0" smtClean="0">
                <a:latin typeface="Modern Sans Light" charset="0"/>
                <a:ea typeface="Modern Sans Light" charset="0"/>
                <a:cs typeface="Modern Sans Light" charset="0"/>
              </a:rPr>
              <a:t>Making carpooling easy and moving towards a sustainable city.</a:t>
            </a:r>
            <a:endParaRPr lang="en-US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86" y="179488"/>
            <a:ext cx="2114094" cy="2875623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880730" y="6022388"/>
            <a:ext cx="10515600" cy="8413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0" marR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"/>
              <a:buNone/>
              <a:defRPr sz="3200" b="1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r>
              <a:rPr lang="en-US" dirty="0" smtClean="0">
                <a:latin typeface="Modern Sans Light" charset="0"/>
                <a:ea typeface="Modern Sans Light" charset="0"/>
                <a:cs typeface="Modern Sans Light" charset="0"/>
              </a:rPr>
              <a:t>A carpool driver’s </a:t>
            </a:r>
            <a:r>
              <a:rPr lang="en-US" smtClean="0">
                <a:latin typeface="Modern Sans Light" charset="0"/>
                <a:ea typeface="Modern Sans Light" charset="0"/>
                <a:cs typeface="Modern Sans Light" charset="0"/>
              </a:rPr>
              <a:t>best friend.</a:t>
            </a:r>
            <a:endParaRPr lang="en-US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8" presetClass="exit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7" name="Google Shape;10187;p277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dirty="0" smtClean="0">
                <a:latin typeface="Modern Sans Light" charset="0"/>
                <a:ea typeface="Modern Sans Light" charset="0"/>
                <a:cs typeface="Modern Sans Light" charset="0"/>
              </a:rPr>
              <a:t>APPLICATION OF FACELYFT</a:t>
            </a:r>
            <a:endParaRPr sz="3200" i="0" u="none" strike="noStrike" cap="none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808" r="33846" b="-808"/>
          <a:stretch/>
        </p:blipFill>
        <p:spPr>
          <a:xfrm>
            <a:off x="4937125" y="1836738"/>
            <a:ext cx="2049463" cy="3584575"/>
          </a:xfrm>
          <a:prstGeom prst="rect">
            <a:avLst/>
          </a:prstGeom>
          <a:solidFill>
            <a:srgbClr val="B0C1C1"/>
          </a:solidFill>
          <a:ln>
            <a:noFill/>
          </a:ln>
        </p:spPr>
      </p:pic>
      <p:sp>
        <p:nvSpPr>
          <p:cNvPr id="10190" name="Google Shape;10190;p277"/>
          <p:cNvSpPr/>
          <p:nvPr/>
        </p:nvSpPr>
        <p:spPr>
          <a:xfrm>
            <a:off x="6537525" y="2141751"/>
            <a:ext cx="3884011" cy="11394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4070" y="0"/>
                </a:lnTo>
                <a:lnTo>
                  <a:pt x="120000" y="0"/>
                </a:lnTo>
              </a:path>
            </a:pathLst>
          </a:custGeom>
          <a:noFill/>
          <a:ln w="25400" cap="flat" cmpd="sng">
            <a:solidFill>
              <a:schemeClr val="accent2">
                <a:alpha val="49803"/>
              </a:schemeClr>
            </a:solidFill>
            <a:prstDash val="solid"/>
            <a:miter lim="8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1" name="Google Shape;10191;p277"/>
          <p:cNvSpPr txBox="1"/>
          <p:nvPr/>
        </p:nvSpPr>
        <p:spPr>
          <a:xfrm>
            <a:off x="7817099" y="1785366"/>
            <a:ext cx="2272675" cy="89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 smtClean="0"/>
              <a:t>Secure System</a:t>
            </a:r>
            <a:endParaRPr sz="2000" dirty="0"/>
          </a:p>
        </p:txBody>
      </p:sp>
      <p:sp>
        <p:nvSpPr>
          <p:cNvPr id="10192" name="Google Shape;10192;p277"/>
          <p:cNvSpPr txBox="1"/>
          <p:nvPr/>
        </p:nvSpPr>
        <p:spPr>
          <a:xfrm>
            <a:off x="1791731" y="1790784"/>
            <a:ext cx="2667430" cy="89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 smtClean="0"/>
              <a:t>Effortless Login</a:t>
            </a:r>
            <a:endParaRPr sz="2000" dirty="0" smtClean="0"/>
          </a:p>
        </p:txBody>
      </p:sp>
      <p:sp>
        <p:nvSpPr>
          <p:cNvPr id="10193" name="Google Shape;10193;p277"/>
          <p:cNvSpPr/>
          <p:nvPr/>
        </p:nvSpPr>
        <p:spPr>
          <a:xfrm flipH="1">
            <a:off x="1503010" y="2147169"/>
            <a:ext cx="3868674" cy="100761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4070" y="0"/>
                </a:lnTo>
                <a:lnTo>
                  <a:pt x="120000" y="0"/>
                </a:lnTo>
              </a:path>
            </a:pathLst>
          </a:custGeom>
          <a:noFill/>
          <a:ln w="25400" cap="flat" cmpd="sng">
            <a:solidFill>
              <a:schemeClr val="accent1">
                <a:alpha val="49803"/>
              </a:schemeClr>
            </a:solidFill>
            <a:prstDash val="solid"/>
            <a:miter lim="8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94" name="Google Shape;10194;p277"/>
          <p:cNvGrpSpPr/>
          <p:nvPr/>
        </p:nvGrpSpPr>
        <p:grpSpPr>
          <a:xfrm>
            <a:off x="5159875" y="2913058"/>
            <a:ext cx="435363" cy="435363"/>
            <a:chOff x="4726406" y="2660918"/>
            <a:chExt cx="435363" cy="435363"/>
          </a:xfrm>
        </p:grpSpPr>
        <p:sp>
          <p:nvSpPr>
            <p:cNvPr id="10195" name="Google Shape;10195;p277"/>
            <p:cNvSpPr/>
            <p:nvPr/>
          </p:nvSpPr>
          <p:spPr>
            <a:xfrm>
              <a:off x="4726406" y="2660918"/>
              <a:ext cx="435363" cy="435363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96" name="Google Shape;10196;p277"/>
            <p:cNvSpPr/>
            <p:nvPr/>
          </p:nvSpPr>
          <p:spPr>
            <a:xfrm>
              <a:off x="4820075" y="2753346"/>
              <a:ext cx="270326" cy="2703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97" name="Google Shape;10197;p277"/>
          <p:cNvGrpSpPr/>
          <p:nvPr/>
        </p:nvGrpSpPr>
        <p:grpSpPr>
          <a:xfrm>
            <a:off x="6332080" y="3007403"/>
            <a:ext cx="435363" cy="435363"/>
            <a:chOff x="4726406" y="2660918"/>
            <a:chExt cx="435363" cy="435363"/>
          </a:xfrm>
        </p:grpSpPr>
        <p:sp>
          <p:nvSpPr>
            <p:cNvPr id="10198" name="Google Shape;10198;p277"/>
            <p:cNvSpPr/>
            <p:nvPr/>
          </p:nvSpPr>
          <p:spPr>
            <a:xfrm>
              <a:off x="4726406" y="2660918"/>
              <a:ext cx="435363" cy="435363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99" name="Google Shape;10199;p277"/>
            <p:cNvSpPr/>
            <p:nvPr/>
          </p:nvSpPr>
          <p:spPr>
            <a:xfrm>
              <a:off x="4820075" y="2742195"/>
              <a:ext cx="270326" cy="2703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00" name="Google Shape;10200;p277"/>
          <p:cNvSpPr/>
          <p:nvPr/>
        </p:nvSpPr>
        <p:spPr>
          <a:xfrm rot="10800000" flipH="1">
            <a:off x="6537525" y="4005811"/>
            <a:ext cx="3884011" cy="48716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4070" y="0"/>
                </a:lnTo>
                <a:lnTo>
                  <a:pt x="120000" y="0"/>
                </a:lnTo>
              </a:path>
            </a:pathLst>
          </a:custGeom>
          <a:noFill/>
          <a:ln w="25400" cap="flat" cmpd="sng">
            <a:solidFill>
              <a:schemeClr val="accent4">
                <a:alpha val="49803"/>
              </a:schemeClr>
            </a:solidFill>
            <a:prstDash val="solid"/>
            <a:miter lim="8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1" name="Google Shape;10201;p277"/>
          <p:cNvSpPr txBox="1"/>
          <p:nvPr/>
        </p:nvSpPr>
        <p:spPr>
          <a:xfrm>
            <a:off x="7817099" y="4136591"/>
            <a:ext cx="2604437" cy="89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 smtClean="0"/>
              <a:t>Ease of Use</a:t>
            </a:r>
            <a:endParaRPr sz="2000" dirty="0"/>
          </a:p>
        </p:txBody>
      </p:sp>
      <p:grpSp>
        <p:nvGrpSpPr>
          <p:cNvPr id="10202" name="Google Shape;10202;p277"/>
          <p:cNvGrpSpPr/>
          <p:nvPr/>
        </p:nvGrpSpPr>
        <p:grpSpPr>
          <a:xfrm>
            <a:off x="6332080" y="3788129"/>
            <a:ext cx="435363" cy="435363"/>
            <a:chOff x="4726406" y="2660918"/>
            <a:chExt cx="435363" cy="435363"/>
          </a:xfrm>
        </p:grpSpPr>
        <p:sp>
          <p:nvSpPr>
            <p:cNvPr id="10203" name="Google Shape;10203;p277"/>
            <p:cNvSpPr/>
            <p:nvPr/>
          </p:nvSpPr>
          <p:spPr>
            <a:xfrm>
              <a:off x="4726406" y="2660918"/>
              <a:ext cx="435363" cy="435363"/>
            </a:xfrm>
            <a:prstGeom prst="ellipse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04" name="Google Shape;10204;p277"/>
            <p:cNvSpPr/>
            <p:nvPr/>
          </p:nvSpPr>
          <p:spPr>
            <a:xfrm>
              <a:off x="4820075" y="2742195"/>
              <a:ext cx="270326" cy="270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05" name="Google Shape;10205;p277"/>
          <p:cNvSpPr txBox="1"/>
          <p:nvPr/>
        </p:nvSpPr>
        <p:spPr>
          <a:xfrm>
            <a:off x="1791731" y="4005811"/>
            <a:ext cx="2667430" cy="89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 smtClean="0"/>
              <a:t>Quick Transactions</a:t>
            </a:r>
            <a:endParaRPr sz="2000" dirty="0"/>
          </a:p>
        </p:txBody>
      </p:sp>
      <p:sp>
        <p:nvSpPr>
          <p:cNvPr id="10206" name="Google Shape;10206;p277"/>
          <p:cNvSpPr/>
          <p:nvPr/>
        </p:nvSpPr>
        <p:spPr>
          <a:xfrm rot="10800000">
            <a:off x="1503010" y="4112065"/>
            <a:ext cx="3868674" cy="2501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4070" y="0"/>
                </a:lnTo>
                <a:lnTo>
                  <a:pt x="120000" y="0"/>
                </a:lnTo>
              </a:path>
            </a:pathLst>
          </a:custGeom>
          <a:noFill/>
          <a:ln w="25400" cap="flat" cmpd="sng">
            <a:solidFill>
              <a:schemeClr val="accent3">
                <a:alpha val="49803"/>
              </a:schemeClr>
            </a:solidFill>
            <a:prstDash val="solid"/>
            <a:miter lim="8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07" name="Google Shape;10207;p277"/>
          <p:cNvGrpSpPr/>
          <p:nvPr/>
        </p:nvGrpSpPr>
        <p:grpSpPr>
          <a:xfrm>
            <a:off x="5202094" y="3895625"/>
            <a:ext cx="435363" cy="435363"/>
            <a:chOff x="4726406" y="2660918"/>
            <a:chExt cx="435363" cy="435363"/>
          </a:xfrm>
        </p:grpSpPr>
        <p:sp>
          <p:nvSpPr>
            <p:cNvPr id="10208" name="Google Shape;10208;p277"/>
            <p:cNvSpPr/>
            <p:nvPr/>
          </p:nvSpPr>
          <p:spPr>
            <a:xfrm>
              <a:off x="4726406" y="2660918"/>
              <a:ext cx="435363" cy="435363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09" name="Google Shape;10209;p277"/>
            <p:cNvSpPr/>
            <p:nvPr/>
          </p:nvSpPr>
          <p:spPr>
            <a:xfrm>
              <a:off x="4820075" y="2753346"/>
              <a:ext cx="270326" cy="2703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18977" y="575878"/>
            <a:ext cx="290268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991601" y="568169"/>
            <a:ext cx="290268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3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5" name="Google Shape;10525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047" y="363482"/>
            <a:ext cx="10560205" cy="7423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26" name="Google Shape;10526;p292"/>
          <p:cNvSpPr txBox="1">
            <a:spLocks noGrp="1"/>
          </p:cNvSpPr>
          <p:nvPr>
            <p:ph type="title"/>
          </p:nvPr>
        </p:nvSpPr>
        <p:spPr>
          <a:xfrm>
            <a:off x="848833" y="363482"/>
            <a:ext cx="10515600" cy="5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CA" sz="3200" b="1" i="0" u="sng" strike="noStrike" cap="none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FACELYFT LAYOUT</a:t>
            </a:r>
            <a:endParaRPr sz="3200" b="1" i="0" u="sng" strike="noStrike" cap="none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" r="2282"/>
          <a:stretch/>
        </p:blipFill>
        <p:spPr>
          <a:xfrm>
            <a:off x="1727733" y="1625235"/>
            <a:ext cx="9109075" cy="5416550"/>
          </a:xfrm>
          <a:prstGeom prst="rect">
            <a:avLst/>
          </a:prstGeom>
          <a:solidFill>
            <a:srgbClr val="B0C1C1"/>
          </a:solidFill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42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161"/>
          <p:cNvSpPr/>
          <p:nvPr/>
        </p:nvSpPr>
        <p:spPr>
          <a:xfrm>
            <a:off x="2320893" y="1896086"/>
            <a:ext cx="1695080" cy="3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Creative</a:t>
            </a:r>
            <a:endParaRPr sz="21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0" name="Google Shape;3090;p161"/>
          <p:cNvSpPr/>
          <p:nvPr/>
        </p:nvSpPr>
        <p:spPr>
          <a:xfrm>
            <a:off x="2320893" y="2716748"/>
            <a:ext cx="1695080" cy="3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</a:t>
            </a:r>
            <a:endParaRPr sz="21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1" name="Google Shape;3091;p161"/>
          <p:cNvSpPr/>
          <p:nvPr/>
        </p:nvSpPr>
        <p:spPr>
          <a:xfrm>
            <a:off x="2320893" y="3515376"/>
            <a:ext cx="1695080" cy="3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Strategic</a:t>
            </a:r>
            <a:endParaRPr sz="21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2" name="Google Shape;3092;p161"/>
          <p:cNvSpPr/>
          <p:nvPr/>
        </p:nvSpPr>
        <p:spPr>
          <a:xfrm>
            <a:off x="1844276" y="4312851"/>
            <a:ext cx="1695080" cy="3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eCommerce</a:t>
            </a:r>
            <a:endParaRPr sz="21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02" name="Google Shape;3102;p161"/>
          <p:cNvGrpSpPr/>
          <p:nvPr/>
        </p:nvGrpSpPr>
        <p:grpSpPr>
          <a:xfrm>
            <a:off x="1980943" y="3745522"/>
            <a:ext cx="2035030" cy="3122341"/>
            <a:chOff x="1517074" y="1296901"/>
            <a:chExt cx="3517634" cy="5561099"/>
          </a:xfrm>
        </p:grpSpPr>
        <p:sp>
          <p:nvSpPr>
            <p:cNvPr id="3103" name="Google Shape;3103;p161"/>
            <p:cNvSpPr/>
            <p:nvPr/>
          </p:nvSpPr>
          <p:spPr>
            <a:xfrm>
              <a:off x="1725500" y="3252801"/>
              <a:ext cx="2153960" cy="2179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909" y="94572"/>
                  </a:moveTo>
                  <a:lnTo>
                    <a:pt x="112886" y="94572"/>
                  </a:lnTo>
                  <a:lnTo>
                    <a:pt x="116005" y="97709"/>
                  </a:lnTo>
                  <a:cubicBezTo>
                    <a:pt x="121262" y="102907"/>
                    <a:pt x="121262" y="110903"/>
                    <a:pt x="116409" y="116101"/>
                  </a:cubicBezTo>
                  <a:cubicBezTo>
                    <a:pt x="111152" y="121299"/>
                    <a:pt x="102661" y="121299"/>
                    <a:pt x="97404" y="116101"/>
                  </a:cubicBezTo>
                  <a:cubicBezTo>
                    <a:pt x="97404" y="116101"/>
                    <a:pt x="97404" y="116101"/>
                    <a:pt x="78613" y="97280"/>
                  </a:cubicBezTo>
                  <a:close/>
                  <a:moveTo>
                    <a:pt x="13093" y="1"/>
                  </a:moveTo>
                  <a:cubicBezTo>
                    <a:pt x="16530" y="-48"/>
                    <a:pt x="19967" y="1151"/>
                    <a:pt x="22595" y="3749"/>
                  </a:cubicBezTo>
                  <a:cubicBezTo>
                    <a:pt x="22595" y="3749"/>
                    <a:pt x="22595" y="3749"/>
                    <a:pt x="30417" y="11618"/>
                  </a:cubicBezTo>
                  <a:lnTo>
                    <a:pt x="31956" y="13165"/>
                  </a:lnTo>
                  <a:lnTo>
                    <a:pt x="31956" y="14514"/>
                  </a:lnTo>
                  <a:cubicBezTo>
                    <a:pt x="31956" y="27131"/>
                    <a:pt x="31956" y="37644"/>
                    <a:pt x="31956" y="46405"/>
                  </a:cubicBezTo>
                  <a:lnTo>
                    <a:pt x="31956" y="50548"/>
                  </a:lnTo>
                  <a:lnTo>
                    <a:pt x="27880" y="46465"/>
                  </a:lnTo>
                  <a:cubicBezTo>
                    <a:pt x="20688" y="39262"/>
                    <a:pt x="12751" y="31313"/>
                    <a:pt x="3994" y="22541"/>
                  </a:cubicBezTo>
                  <a:cubicBezTo>
                    <a:pt x="-1262" y="17344"/>
                    <a:pt x="-1262" y="8947"/>
                    <a:pt x="3590" y="3749"/>
                  </a:cubicBezTo>
                  <a:cubicBezTo>
                    <a:pt x="6218" y="1350"/>
                    <a:pt x="9655" y="51"/>
                    <a:pt x="13093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4" name="Google Shape;3104;p161"/>
            <p:cNvSpPr/>
            <p:nvPr/>
          </p:nvSpPr>
          <p:spPr>
            <a:xfrm>
              <a:off x="2763639" y="3956629"/>
              <a:ext cx="2007397" cy="2708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41" y="0"/>
                  </a:moveTo>
                  <a:lnTo>
                    <a:pt x="120000" y="108584"/>
                  </a:lnTo>
                  <a:lnTo>
                    <a:pt x="42622" y="120000"/>
                  </a:lnTo>
                  <a:lnTo>
                    <a:pt x="30442" y="74867"/>
                  </a:lnTo>
                  <a:lnTo>
                    <a:pt x="0" y="42212"/>
                  </a:lnTo>
                  <a:lnTo>
                    <a:pt x="5276" y="42212"/>
                  </a:lnTo>
                  <a:cubicBezTo>
                    <a:pt x="71168" y="42212"/>
                    <a:pt x="71168" y="42212"/>
                    <a:pt x="71168" y="42212"/>
                  </a:cubicBezTo>
                  <a:cubicBezTo>
                    <a:pt x="71168" y="42212"/>
                    <a:pt x="71604" y="41890"/>
                    <a:pt x="71604" y="41890"/>
                  </a:cubicBezTo>
                  <a:cubicBezTo>
                    <a:pt x="71604" y="28355"/>
                    <a:pt x="71604" y="16090"/>
                    <a:pt x="71604" y="4974"/>
                  </a:cubicBezTo>
                  <a:lnTo>
                    <a:pt x="71604" y="2816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5" name="Google Shape;3105;p161"/>
            <p:cNvSpPr/>
            <p:nvPr/>
          </p:nvSpPr>
          <p:spPr>
            <a:xfrm>
              <a:off x="1744474" y="4017216"/>
              <a:ext cx="2159774" cy="2185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091" y="0"/>
                  </a:moveTo>
                  <a:cubicBezTo>
                    <a:pt x="16478" y="0"/>
                    <a:pt x="19915" y="1299"/>
                    <a:pt x="22544" y="3898"/>
                  </a:cubicBezTo>
                  <a:cubicBezTo>
                    <a:pt x="22544" y="3898"/>
                    <a:pt x="22544" y="3898"/>
                    <a:pt x="30400" y="11733"/>
                  </a:cubicBezTo>
                  <a:lnTo>
                    <a:pt x="30854" y="12185"/>
                  </a:lnTo>
                  <a:lnTo>
                    <a:pt x="30854" y="16143"/>
                  </a:lnTo>
                  <a:cubicBezTo>
                    <a:pt x="30854" y="47992"/>
                    <a:pt x="30854" y="47992"/>
                    <a:pt x="30854" y="47992"/>
                  </a:cubicBezTo>
                  <a:cubicBezTo>
                    <a:pt x="30854" y="47992"/>
                    <a:pt x="30854" y="48391"/>
                    <a:pt x="31258" y="48391"/>
                  </a:cubicBezTo>
                  <a:cubicBezTo>
                    <a:pt x="42686" y="48391"/>
                    <a:pt x="52685" y="48391"/>
                    <a:pt x="61434" y="48391"/>
                  </a:cubicBezTo>
                  <a:lnTo>
                    <a:pt x="67159" y="48391"/>
                  </a:lnTo>
                  <a:lnTo>
                    <a:pt x="67279" y="48511"/>
                  </a:lnTo>
                  <a:cubicBezTo>
                    <a:pt x="79805" y="61002"/>
                    <a:pt x="95838" y="76991"/>
                    <a:pt x="116360" y="97458"/>
                  </a:cubicBezTo>
                  <a:cubicBezTo>
                    <a:pt x="121213" y="102655"/>
                    <a:pt x="121213" y="111052"/>
                    <a:pt x="116360" y="116250"/>
                  </a:cubicBezTo>
                  <a:cubicBezTo>
                    <a:pt x="111103" y="121048"/>
                    <a:pt x="102611" y="121447"/>
                    <a:pt x="97354" y="116250"/>
                  </a:cubicBezTo>
                  <a:cubicBezTo>
                    <a:pt x="97354" y="116250"/>
                    <a:pt x="97354" y="116250"/>
                    <a:pt x="3942" y="22290"/>
                  </a:cubicBezTo>
                  <a:cubicBezTo>
                    <a:pt x="-1314" y="17092"/>
                    <a:pt x="-1314" y="9096"/>
                    <a:pt x="3942" y="3898"/>
                  </a:cubicBezTo>
                  <a:cubicBezTo>
                    <a:pt x="6369" y="1299"/>
                    <a:pt x="9705" y="0"/>
                    <a:pt x="1309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6" name="Google Shape;3106;p161"/>
            <p:cNvSpPr/>
            <p:nvPr/>
          </p:nvSpPr>
          <p:spPr>
            <a:xfrm>
              <a:off x="1564680" y="2309334"/>
              <a:ext cx="735291" cy="10798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424" y="0"/>
                  </a:moveTo>
                  <a:cubicBezTo>
                    <a:pt x="48364" y="0"/>
                    <a:pt x="58452" y="2629"/>
                    <a:pt x="66166" y="7887"/>
                  </a:cubicBezTo>
                  <a:cubicBezTo>
                    <a:pt x="66166" y="7887"/>
                    <a:pt x="66166" y="7887"/>
                    <a:pt x="113271" y="40426"/>
                  </a:cubicBezTo>
                  <a:lnTo>
                    <a:pt x="120000" y="45074"/>
                  </a:lnTo>
                  <a:lnTo>
                    <a:pt x="120000" y="69390"/>
                  </a:lnTo>
                  <a:cubicBezTo>
                    <a:pt x="120000" y="85503"/>
                    <a:pt x="120000" y="100422"/>
                    <a:pt x="120000" y="114236"/>
                  </a:cubicBezTo>
                  <a:lnTo>
                    <a:pt x="120000" y="120000"/>
                  </a:lnTo>
                  <a:lnTo>
                    <a:pt x="117259" y="118106"/>
                  </a:lnTo>
                  <a:cubicBezTo>
                    <a:pt x="87818" y="97769"/>
                    <a:pt x="52925" y="73666"/>
                    <a:pt x="11571" y="45099"/>
                  </a:cubicBezTo>
                  <a:cubicBezTo>
                    <a:pt x="-3857" y="35392"/>
                    <a:pt x="-3857" y="18404"/>
                    <a:pt x="11571" y="7887"/>
                  </a:cubicBezTo>
                  <a:cubicBezTo>
                    <a:pt x="18692" y="2629"/>
                    <a:pt x="28484" y="0"/>
                    <a:pt x="38424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7" name="Google Shape;3107;p161"/>
            <p:cNvSpPr/>
            <p:nvPr/>
          </p:nvSpPr>
          <p:spPr>
            <a:xfrm>
              <a:off x="2128315" y="1296901"/>
              <a:ext cx="2007509" cy="39670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88" y="10151"/>
                  </a:moveTo>
                  <a:cubicBezTo>
                    <a:pt x="10388" y="108722"/>
                    <a:pt x="10388" y="108722"/>
                    <a:pt x="10388" y="108722"/>
                  </a:cubicBezTo>
                  <a:cubicBezTo>
                    <a:pt x="10388" y="108722"/>
                    <a:pt x="10388" y="108942"/>
                    <a:pt x="10823" y="108942"/>
                  </a:cubicBezTo>
                  <a:cubicBezTo>
                    <a:pt x="109176" y="108942"/>
                    <a:pt x="109176" y="108942"/>
                    <a:pt x="109176" y="108942"/>
                  </a:cubicBezTo>
                  <a:cubicBezTo>
                    <a:pt x="109176" y="108942"/>
                    <a:pt x="109612" y="108722"/>
                    <a:pt x="109612" y="108722"/>
                  </a:cubicBezTo>
                  <a:cubicBezTo>
                    <a:pt x="109612" y="10151"/>
                    <a:pt x="109612" y="10151"/>
                    <a:pt x="109612" y="10151"/>
                  </a:cubicBezTo>
                  <a:cubicBezTo>
                    <a:pt x="109612" y="10151"/>
                    <a:pt x="109176" y="10151"/>
                    <a:pt x="109176" y="10151"/>
                  </a:cubicBezTo>
                  <a:cubicBezTo>
                    <a:pt x="10823" y="10151"/>
                    <a:pt x="10823" y="10151"/>
                    <a:pt x="10823" y="10151"/>
                  </a:cubicBezTo>
                  <a:cubicBezTo>
                    <a:pt x="10388" y="10151"/>
                    <a:pt x="10388" y="10151"/>
                    <a:pt x="10388" y="10151"/>
                  </a:cubicBezTo>
                  <a:close/>
                  <a:moveTo>
                    <a:pt x="24782" y="0"/>
                  </a:moveTo>
                  <a:cubicBezTo>
                    <a:pt x="24782" y="0"/>
                    <a:pt x="24782" y="0"/>
                    <a:pt x="95217" y="0"/>
                  </a:cubicBezTo>
                  <a:cubicBezTo>
                    <a:pt x="108695" y="0"/>
                    <a:pt x="120000" y="5724"/>
                    <a:pt x="120000" y="12550"/>
                  </a:cubicBezTo>
                  <a:cubicBezTo>
                    <a:pt x="120000" y="12550"/>
                    <a:pt x="120000" y="12550"/>
                    <a:pt x="120000" y="107449"/>
                  </a:cubicBezTo>
                  <a:cubicBezTo>
                    <a:pt x="120000" y="114275"/>
                    <a:pt x="108695" y="120000"/>
                    <a:pt x="95217" y="120000"/>
                  </a:cubicBezTo>
                  <a:cubicBezTo>
                    <a:pt x="95217" y="120000"/>
                    <a:pt x="95217" y="120000"/>
                    <a:pt x="24782" y="120000"/>
                  </a:cubicBezTo>
                  <a:cubicBezTo>
                    <a:pt x="10869" y="120000"/>
                    <a:pt x="0" y="114275"/>
                    <a:pt x="0" y="107449"/>
                  </a:cubicBezTo>
                  <a:cubicBezTo>
                    <a:pt x="0" y="107449"/>
                    <a:pt x="0" y="107449"/>
                    <a:pt x="0" y="12550"/>
                  </a:cubicBezTo>
                  <a:cubicBezTo>
                    <a:pt x="0" y="5724"/>
                    <a:pt x="10869" y="0"/>
                    <a:pt x="24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8" name="Google Shape;3108;p161"/>
            <p:cNvSpPr/>
            <p:nvPr/>
          </p:nvSpPr>
          <p:spPr>
            <a:xfrm>
              <a:off x="2799482" y="1392782"/>
              <a:ext cx="671167" cy="659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5217" y="0"/>
                    <a:pt x="5217" y="0"/>
                    <a:pt x="5217" y="0"/>
                  </a:cubicBezTo>
                  <a:cubicBezTo>
                    <a:pt x="2608" y="0"/>
                    <a:pt x="0" y="26666"/>
                    <a:pt x="0" y="66666"/>
                  </a:cubicBezTo>
                  <a:cubicBezTo>
                    <a:pt x="0" y="66666"/>
                    <a:pt x="0" y="66666"/>
                    <a:pt x="0" y="66666"/>
                  </a:cubicBezTo>
                  <a:cubicBezTo>
                    <a:pt x="0" y="93333"/>
                    <a:pt x="2608" y="120000"/>
                    <a:pt x="5217" y="120000"/>
                  </a:cubicBezTo>
                  <a:cubicBezTo>
                    <a:pt x="114782" y="120000"/>
                    <a:pt x="114782" y="120000"/>
                    <a:pt x="114782" y="120000"/>
                  </a:cubicBezTo>
                  <a:cubicBezTo>
                    <a:pt x="117391" y="120000"/>
                    <a:pt x="120000" y="93333"/>
                    <a:pt x="120000" y="66666"/>
                  </a:cubicBezTo>
                  <a:cubicBezTo>
                    <a:pt x="120000" y="66666"/>
                    <a:pt x="120000" y="66666"/>
                    <a:pt x="120000" y="66666"/>
                  </a:cubicBezTo>
                  <a:cubicBezTo>
                    <a:pt x="120000" y="26666"/>
                    <a:pt x="117391" y="0"/>
                    <a:pt x="114782" y="0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9" name="Google Shape;3109;p161"/>
            <p:cNvSpPr/>
            <p:nvPr/>
          </p:nvSpPr>
          <p:spPr>
            <a:xfrm>
              <a:off x="3033193" y="4970342"/>
              <a:ext cx="203747" cy="203747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0" name="Google Shape;3110;p161"/>
            <p:cNvSpPr/>
            <p:nvPr/>
          </p:nvSpPr>
          <p:spPr>
            <a:xfrm>
              <a:off x="1565014" y="3837746"/>
              <a:ext cx="838958" cy="8329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448" y="13565"/>
                  </a:moveTo>
                  <a:cubicBezTo>
                    <a:pt x="13448" y="13565"/>
                    <a:pt x="13448" y="13565"/>
                    <a:pt x="13448" y="13565"/>
                  </a:cubicBezTo>
                  <a:cubicBezTo>
                    <a:pt x="0" y="27130"/>
                    <a:pt x="0" y="49043"/>
                    <a:pt x="13448" y="62608"/>
                  </a:cubicBezTo>
                  <a:cubicBezTo>
                    <a:pt x="58965" y="107478"/>
                    <a:pt x="58965" y="107478"/>
                    <a:pt x="58965" y="107478"/>
                  </a:cubicBezTo>
                  <a:cubicBezTo>
                    <a:pt x="71379" y="120000"/>
                    <a:pt x="93103" y="120000"/>
                    <a:pt x="106551" y="106434"/>
                  </a:cubicBezTo>
                  <a:cubicBezTo>
                    <a:pt x="106551" y="106434"/>
                    <a:pt x="106551" y="106434"/>
                    <a:pt x="106551" y="106434"/>
                  </a:cubicBezTo>
                  <a:cubicBezTo>
                    <a:pt x="120000" y="93913"/>
                    <a:pt x="120000" y="72000"/>
                    <a:pt x="106551" y="58434"/>
                  </a:cubicBezTo>
                  <a:cubicBezTo>
                    <a:pt x="61034" y="13565"/>
                    <a:pt x="61034" y="13565"/>
                    <a:pt x="61034" y="13565"/>
                  </a:cubicBezTo>
                  <a:cubicBezTo>
                    <a:pt x="47586" y="0"/>
                    <a:pt x="26896" y="0"/>
                    <a:pt x="13448" y="1356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1" name="Google Shape;3111;p161"/>
            <p:cNvSpPr/>
            <p:nvPr/>
          </p:nvSpPr>
          <p:spPr>
            <a:xfrm>
              <a:off x="1517074" y="3052723"/>
              <a:ext cx="797012" cy="7910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311" y="14311"/>
                  </a:moveTo>
                  <a:cubicBezTo>
                    <a:pt x="14311" y="14311"/>
                    <a:pt x="14311" y="14311"/>
                    <a:pt x="14311" y="14311"/>
                  </a:cubicBezTo>
                  <a:cubicBezTo>
                    <a:pt x="0" y="28623"/>
                    <a:pt x="0" y="50642"/>
                    <a:pt x="14311" y="64954"/>
                  </a:cubicBezTo>
                  <a:cubicBezTo>
                    <a:pt x="55045" y="105688"/>
                    <a:pt x="55045" y="105688"/>
                    <a:pt x="55045" y="105688"/>
                  </a:cubicBezTo>
                  <a:cubicBezTo>
                    <a:pt x="69357" y="120000"/>
                    <a:pt x="92477" y="118899"/>
                    <a:pt x="105688" y="105688"/>
                  </a:cubicBezTo>
                  <a:cubicBezTo>
                    <a:pt x="105688" y="105688"/>
                    <a:pt x="105688" y="105688"/>
                    <a:pt x="105688" y="105688"/>
                  </a:cubicBezTo>
                  <a:cubicBezTo>
                    <a:pt x="120000" y="91376"/>
                    <a:pt x="120000" y="68256"/>
                    <a:pt x="105688" y="53944"/>
                  </a:cubicBezTo>
                  <a:cubicBezTo>
                    <a:pt x="64954" y="13211"/>
                    <a:pt x="64954" y="13211"/>
                    <a:pt x="64954" y="13211"/>
                  </a:cubicBezTo>
                  <a:cubicBezTo>
                    <a:pt x="50642" y="0"/>
                    <a:pt x="27522" y="0"/>
                    <a:pt x="14311" y="1431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2" name="Google Shape;3112;p161"/>
            <p:cNvSpPr/>
            <p:nvPr/>
          </p:nvSpPr>
          <p:spPr>
            <a:xfrm>
              <a:off x="3230946" y="5977092"/>
              <a:ext cx="1803762" cy="8809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37" y="0"/>
                  </a:moveTo>
                  <a:lnTo>
                    <a:pt x="0" y="43265"/>
                  </a:lnTo>
                  <a:lnTo>
                    <a:pt x="7176" y="120000"/>
                  </a:lnTo>
                  <a:lnTo>
                    <a:pt x="120000" y="120000"/>
                  </a:lnTo>
                  <a:lnTo>
                    <a:pt x="108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3" name="Google Shape;3113;p161"/>
            <p:cNvSpPr/>
            <p:nvPr/>
          </p:nvSpPr>
          <p:spPr>
            <a:xfrm>
              <a:off x="4015973" y="3058713"/>
              <a:ext cx="659181" cy="2385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527" y="118170"/>
                  </a:moveTo>
                  <a:cubicBezTo>
                    <a:pt x="42197" y="120000"/>
                    <a:pt x="42197" y="120000"/>
                    <a:pt x="42197" y="120000"/>
                  </a:cubicBezTo>
                  <a:cubicBezTo>
                    <a:pt x="38241" y="109390"/>
                    <a:pt x="38241" y="109390"/>
                    <a:pt x="38241" y="109390"/>
                  </a:cubicBezTo>
                  <a:cubicBezTo>
                    <a:pt x="6593" y="25609"/>
                    <a:pt x="6593" y="25609"/>
                    <a:pt x="6593" y="25609"/>
                  </a:cubicBezTo>
                  <a:cubicBezTo>
                    <a:pt x="0" y="11341"/>
                    <a:pt x="26373" y="5487"/>
                    <a:pt x="58021" y="2926"/>
                  </a:cubicBezTo>
                  <a:cubicBezTo>
                    <a:pt x="73846" y="1097"/>
                    <a:pt x="79120" y="0"/>
                    <a:pt x="80439" y="4390"/>
                  </a:cubicBezTo>
                  <a:cubicBezTo>
                    <a:pt x="117362" y="100609"/>
                    <a:pt x="117362" y="100609"/>
                    <a:pt x="117362" y="100609"/>
                  </a:cubicBezTo>
                  <a:cubicBezTo>
                    <a:pt x="120000" y="108658"/>
                    <a:pt x="100219" y="116707"/>
                    <a:pt x="72527" y="11817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4" name="Google Shape;3114;p161"/>
            <p:cNvSpPr/>
            <p:nvPr/>
          </p:nvSpPr>
          <p:spPr>
            <a:xfrm>
              <a:off x="1834682" y="3346356"/>
              <a:ext cx="527345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6301" y="4615"/>
                    <a:pt x="6575" y="26153"/>
                    <a:pt x="0" y="60000"/>
                  </a:cubicBezTo>
                  <a:cubicBezTo>
                    <a:pt x="16438" y="75384"/>
                    <a:pt x="16438" y="75384"/>
                    <a:pt x="16438" y="75384"/>
                  </a:cubicBezTo>
                  <a:cubicBezTo>
                    <a:pt x="62465" y="120000"/>
                    <a:pt x="119999" y="50769"/>
                    <a:pt x="80547" y="169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5" name="Google Shape;3115;p161"/>
            <p:cNvSpPr/>
            <p:nvPr/>
          </p:nvSpPr>
          <p:spPr>
            <a:xfrm>
              <a:off x="4357547" y="3064708"/>
              <a:ext cx="137831" cy="4074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947" y="10714"/>
                  </a:moveTo>
                  <a:cubicBezTo>
                    <a:pt x="69473" y="6428"/>
                    <a:pt x="82105" y="0"/>
                    <a:pt x="82105" y="17142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0" y="115714"/>
                    <a:pt x="6315" y="51428"/>
                    <a:pt x="18947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6" name="Google Shape;3116;p161"/>
            <p:cNvSpPr/>
            <p:nvPr/>
          </p:nvSpPr>
          <p:spPr>
            <a:xfrm>
              <a:off x="1924568" y="4197300"/>
              <a:ext cx="533340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4657" y="6153"/>
                    <a:pt x="4931" y="26153"/>
                    <a:pt x="0" y="60000"/>
                  </a:cubicBezTo>
                  <a:cubicBezTo>
                    <a:pt x="16438" y="76923"/>
                    <a:pt x="16438" y="76923"/>
                    <a:pt x="16438" y="76923"/>
                  </a:cubicBezTo>
                  <a:cubicBezTo>
                    <a:pt x="62465" y="120000"/>
                    <a:pt x="119999" y="52307"/>
                    <a:pt x="80547" y="169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2215"/>
          <a:stretch/>
        </p:blipFill>
        <p:spPr>
          <a:xfrm>
            <a:off x="-1185803" y="864062"/>
            <a:ext cx="4035965" cy="334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2845" y="1155307"/>
            <a:ext cx="30225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1: 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TAKE A PHOTO OF YOURSELF TO VERIFY YOUR ACCOUNT.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5559" y="3946518"/>
            <a:ext cx="29323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2: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CLICK ON THE LOCK OR UNLOCK BUTTON.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73" y="4431702"/>
            <a:ext cx="457443" cy="45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12" y="4488006"/>
            <a:ext cx="350463" cy="350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5604" y="4856146"/>
            <a:ext cx="10304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Lock or unlock car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1469" b="17370"/>
          <a:stretch/>
        </p:blipFill>
        <p:spPr>
          <a:xfrm>
            <a:off x="7412798" y="3865801"/>
            <a:ext cx="3909237" cy="17931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857156" y="1896086"/>
            <a:ext cx="31980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3: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YOUR CAR WILL BE LOCKED OR UNLOCKED.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80730" y="141841"/>
            <a:ext cx="10515600" cy="703765"/>
          </a:xfrm>
        </p:spPr>
        <p:txBody>
          <a:bodyPr/>
          <a:lstStyle/>
          <a:p>
            <a:pPr algn="ctr"/>
            <a:r>
              <a:rPr lang="en-US" u="sng" dirty="0" smtClean="0">
                <a:latin typeface="Modern Sans Light" charset="0"/>
                <a:ea typeface="Modern Sans Light" charset="0"/>
                <a:cs typeface="Modern Sans Light" charset="0"/>
              </a:rPr>
              <a:t>LOCK OR UNLOCK YOUR CAR</a:t>
            </a:r>
            <a:endParaRPr lang="en-US" u="sng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70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" grpId="0"/>
      <p:bldP spid="3" grpId="0"/>
      <p:bldP spid="40" grpId="0"/>
      <p:bldP spid="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730" y="1418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latin typeface="Modern Sans Light" charset="0"/>
                <a:ea typeface="Modern Sans Light" charset="0"/>
                <a:cs typeface="Modern Sans Light" charset="0"/>
              </a:rPr>
              <a:t>VIDEO DEMO: UNLOCK/LOCK YOUR CAR</a:t>
            </a:r>
            <a:endParaRPr lang="en-US" sz="3600" b="1" u="sng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29470" y="1233377"/>
            <a:ext cx="3125972" cy="5307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  <p:pic>
        <p:nvPicPr>
          <p:cNvPr id="5" name="video-154799543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7897" y="1361867"/>
            <a:ext cx="2841219" cy="50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3759206" y="3979870"/>
            <a:ext cx="11063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ular Callout 22"/>
          <p:cNvSpPr/>
          <p:nvPr/>
        </p:nvSpPr>
        <p:spPr>
          <a:xfrm>
            <a:off x="3891528" y="4048368"/>
            <a:ext cx="855585" cy="1416162"/>
          </a:xfrm>
          <a:prstGeom prst="wedgeRoundRectCallout">
            <a:avLst>
              <a:gd name="adj1" fmla="val -47230"/>
              <a:gd name="adj2" fmla="val 56436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35500" t="-481" r="29148" b="-175"/>
          <a:stretch/>
        </p:blipFill>
        <p:spPr>
          <a:xfrm>
            <a:off x="1019004" y="1229847"/>
            <a:ext cx="939088" cy="187425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390612" y="2757135"/>
            <a:ext cx="223025" cy="23243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oogle Shape;3102;p161"/>
          <p:cNvGrpSpPr/>
          <p:nvPr/>
        </p:nvGrpSpPr>
        <p:grpSpPr>
          <a:xfrm>
            <a:off x="566081" y="1060807"/>
            <a:ext cx="2035030" cy="3122341"/>
            <a:chOff x="1517074" y="1296901"/>
            <a:chExt cx="3517634" cy="5561099"/>
          </a:xfrm>
        </p:grpSpPr>
        <p:sp>
          <p:nvSpPr>
            <p:cNvPr id="5" name="Google Shape;3103;p161"/>
            <p:cNvSpPr/>
            <p:nvPr/>
          </p:nvSpPr>
          <p:spPr>
            <a:xfrm>
              <a:off x="1725500" y="3252801"/>
              <a:ext cx="2153960" cy="2179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909" y="94572"/>
                  </a:moveTo>
                  <a:lnTo>
                    <a:pt x="112886" y="94572"/>
                  </a:lnTo>
                  <a:lnTo>
                    <a:pt x="116005" y="97709"/>
                  </a:lnTo>
                  <a:cubicBezTo>
                    <a:pt x="121262" y="102907"/>
                    <a:pt x="121262" y="110903"/>
                    <a:pt x="116409" y="116101"/>
                  </a:cubicBezTo>
                  <a:cubicBezTo>
                    <a:pt x="111152" y="121299"/>
                    <a:pt x="102661" y="121299"/>
                    <a:pt x="97404" y="116101"/>
                  </a:cubicBezTo>
                  <a:cubicBezTo>
                    <a:pt x="97404" y="116101"/>
                    <a:pt x="97404" y="116101"/>
                    <a:pt x="78613" y="97280"/>
                  </a:cubicBezTo>
                  <a:close/>
                  <a:moveTo>
                    <a:pt x="13093" y="1"/>
                  </a:moveTo>
                  <a:cubicBezTo>
                    <a:pt x="16530" y="-48"/>
                    <a:pt x="19967" y="1151"/>
                    <a:pt x="22595" y="3749"/>
                  </a:cubicBezTo>
                  <a:cubicBezTo>
                    <a:pt x="22595" y="3749"/>
                    <a:pt x="22595" y="3749"/>
                    <a:pt x="30417" y="11618"/>
                  </a:cubicBezTo>
                  <a:lnTo>
                    <a:pt x="31956" y="13165"/>
                  </a:lnTo>
                  <a:lnTo>
                    <a:pt x="31956" y="14514"/>
                  </a:lnTo>
                  <a:cubicBezTo>
                    <a:pt x="31956" y="27131"/>
                    <a:pt x="31956" y="37644"/>
                    <a:pt x="31956" y="46405"/>
                  </a:cubicBezTo>
                  <a:lnTo>
                    <a:pt x="31956" y="50548"/>
                  </a:lnTo>
                  <a:lnTo>
                    <a:pt x="27880" y="46465"/>
                  </a:lnTo>
                  <a:cubicBezTo>
                    <a:pt x="20688" y="39262"/>
                    <a:pt x="12751" y="31313"/>
                    <a:pt x="3994" y="22541"/>
                  </a:cubicBezTo>
                  <a:cubicBezTo>
                    <a:pt x="-1262" y="17344"/>
                    <a:pt x="-1262" y="8947"/>
                    <a:pt x="3590" y="3749"/>
                  </a:cubicBezTo>
                  <a:cubicBezTo>
                    <a:pt x="6218" y="1350"/>
                    <a:pt x="9655" y="51"/>
                    <a:pt x="13093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3104;p161"/>
            <p:cNvSpPr/>
            <p:nvPr/>
          </p:nvSpPr>
          <p:spPr>
            <a:xfrm>
              <a:off x="2787813" y="3934496"/>
              <a:ext cx="1935821" cy="27496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41" y="0"/>
                  </a:moveTo>
                  <a:lnTo>
                    <a:pt x="120000" y="108584"/>
                  </a:lnTo>
                  <a:lnTo>
                    <a:pt x="42622" y="120000"/>
                  </a:lnTo>
                  <a:lnTo>
                    <a:pt x="30442" y="74867"/>
                  </a:lnTo>
                  <a:lnTo>
                    <a:pt x="0" y="42212"/>
                  </a:lnTo>
                  <a:lnTo>
                    <a:pt x="5276" y="42212"/>
                  </a:lnTo>
                  <a:cubicBezTo>
                    <a:pt x="71168" y="42212"/>
                    <a:pt x="71168" y="42212"/>
                    <a:pt x="71168" y="42212"/>
                  </a:cubicBezTo>
                  <a:cubicBezTo>
                    <a:pt x="71168" y="42212"/>
                    <a:pt x="71604" y="41890"/>
                    <a:pt x="71604" y="41890"/>
                  </a:cubicBezTo>
                  <a:cubicBezTo>
                    <a:pt x="71604" y="28355"/>
                    <a:pt x="71604" y="16090"/>
                    <a:pt x="71604" y="4974"/>
                  </a:cubicBezTo>
                  <a:lnTo>
                    <a:pt x="71604" y="2816"/>
                  </a:ln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3105;p161"/>
            <p:cNvSpPr/>
            <p:nvPr/>
          </p:nvSpPr>
          <p:spPr>
            <a:xfrm>
              <a:off x="1744474" y="4017216"/>
              <a:ext cx="2159774" cy="2185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091" y="0"/>
                  </a:moveTo>
                  <a:cubicBezTo>
                    <a:pt x="16478" y="0"/>
                    <a:pt x="19915" y="1299"/>
                    <a:pt x="22544" y="3898"/>
                  </a:cubicBezTo>
                  <a:cubicBezTo>
                    <a:pt x="22544" y="3898"/>
                    <a:pt x="22544" y="3898"/>
                    <a:pt x="30400" y="11733"/>
                  </a:cubicBezTo>
                  <a:lnTo>
                    <a:pt x="30854" y="12185"/>
                  </a:lnTo>
                  <a:lnTo>
                    <a:pt x="30854" y="16143"/>
                  </a:lnTo>
                  <a:cubicBezTo>
                    <a:pt x="30854" y="47992"/>
                    <a:pt x="30854" y="47992"/>
                    <a:pt x="30854" y="47992"/>
                  </a:cubicBezTo>
                  <a:cubicBezTo>
                    <a:pt x="30854" y="47992"/>
                    <a:pt x="30854" y="48391"/>
                    <a:pt x="31258" y="48391"/>
                  </a:cubicBezTo>
                  <a:cubicBezTo>
                    <a:pt x="42686" y="48391"/>
                    <a:pt x="52685" y="48391"/>
                    <a:pt x="61434" y="48391"/>
                  </a:cubicBezTo>
                  <a:lnTo>
                    <a:pt x="67159" y="48391"/>
                  </a:lnTo>
                  <a:lnTo>
                    <a:pt x="67279" y="48511"/>
                  </a:lnTo>
                  <a:cubicBezTo>
                    <a:pt x="79805" y="61002"/>
                    <a:pt x="95838" y="76991"/>
                    <a:pt x="116360" y="97458"/>
                  </a:cubicBezTo>
                  <a:cubicBezTo>
                    <a:pt x="121213" y="102655"/>
                    <a:pt x="121213" y="111052"/>
                    <a:pt x="116360" y="116250"/>
                  </a:cubicBezTo>
                  <a:cubicBezTo>
                    <a:pt x="111103" y="121048"/>
                    <a:pt x="102611" y="121447"/>
                    <a:pt x="97354" y="116250"/>
                  </a:cubicBezTo>
                  <a:cubicBezTo>
                    <a:pt x="97354" y="116250"/>
                    <a:pt x="97354" y="116250"/>
                    <a:pt x="3942" y="22290"/>
                  </a:cubicBezTo>
                  <a:cubicBezTo>
                    <a:pt x="-1314" y="17092"/>
                    <a:pt x="-1314" y="9096"/>
                    <a:pt x="3942" y="3898"/>
                  </a:cubicBezTo>
                  <a:cubicBezTo>
                    <a:pt x="6369" y="1299"/>
                    <a:pt x="9705" y="0"/>
                    <a:pt x="13091" y="0"/>
                  </a:cubicBez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3106;p161"/>
            <p:cNvSpPr/>
            <p:nvPr/>
          </p:nvSpPr>
          <p:spPr>
            <a:xfrm>
              <a:off x="1564680" y="2309334"/>
              <a:ext cx="735291" cy="10798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424" y="0"/>
                  </a:moveTo>
                  <a:cubicBezTo>
                    <a:pt x="48364" y="0"/>
                    <a:pt x="58452" y="2629"/>
                    <a:pt x="66166" y="7887"/>
                  </a:cubicBezTo>
                  <a:cubicBezTo>
                    <a:pt x="66166" y="7887"/>
                    <a:pt x="66166" y="7887"/>
                    <a:pt x="113271" y="40426"/>
                  </a:cubicBezTo>
                  <a:lnTo>
                    <a:pt x="120000" y="45074"/>
                  </a:lnTo>
                  <a:lnTo>
                    <a:pt x="120000" y="69390"/>
                  </a:lnTo>
                  <a:cubicBezTo>
                    <a:pt x="120000" y="85503"/>
                    <a:pt x="120000" y="100422"/>
                    <a:pt x="120000" y="114236"/>
                  </a:cubicBezTo>
                  <a:lnTo>
                    <a:pt x="120000" y="120000"/>
                  </a:lnTo>
                  <a:lnTo>
                    <a:pt x="117259" y="118106"/>
                  </a:lnTo>
                  <a:cubicBezTo>
                    <a:pt x="87818" y="97769"/>
                    <a:pt x="52925" y="73666"/>
                    <a:pt x="11571" y="45099"/>
                  </a:cubicBezTo>
                  <a:cubicBezTo>
                    <a:pt x="-3857" y="35392"/>
                    <a:pt x="-3857" y="18404"/>
                    <a:pt x="11571" y="7887"/>
                  </a:cubicBezTo>
                  <a:cubicBezTo>
                    <a:pt x="18692" y="2629"/>
                    <a:pt x="28484" y="0"/>
                    <a:pt x="38424" y="0"/>
                  </a:cubicBez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3107;p161"/>
            <p:cNvSpPr/>
            <p:nvPr/>
          </p:nvSpPr>
          <p:spPr>
            <a:xfrm>
              <a:off x="2128316" y="1296901"/>
              <a:ext cx="1956026" cy="39670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88" y="10151"/>
                  </a:moveTo>
                  <a:cubicBezTo>
                    <a:pt x="10388" y="108722"/>
                    <a:pt x="10388" y="108722"/>
                    <a:pt x="10388" y="108722"/>
                  </a:cubicBezTo>
                  <a:cubicBezTo>
                    <a:pt x="10388" y="108722"/>
                    <a:pt x="10388" y="108942"/>
                    <a:pt x="10823" y="108942"/>
                  </a:cubicBezTo>
                  <a:cubicBezTo>
                    <a:pt x="109176" y="108942"/>
                    <a:pt x="109176" y="108942"/>
                    <a:pt x="109176" y="108942"/>
                  </a:cubicBezTo>
                  <a:cubicBezTo>
                    <a:pt x="109176" y="108942"/>
                    <a:pt x="109612" y="108722"/>
                    <a:pt x="109612" y="108722"/>
                  </a:cubicBezTo>
                  <a:cubicBezTo>
                    <a:pt x="109612" y="10151"/>
                    <a:pt x="109612" y="10151"/>
                    <a:pt x="109612" y="10151"/>
                  </a:cubicBezTo>
                  <a:cubicBezTo>
                    <a:pt x="109612" y="10151"/>
                    <a:pt x="109176" y="10151"/>
                    <a:pt x="109176" y="10151"/>
                  </a:cubicBezTo>
                  <a:cubicBezTo>
                    <a:pt x="10823" y="10151"/>
                    <a:pt x="10823" y="10151"/>
                    <a:pt x="10823" y="10151"/>
                  </a:cubicBezTo>
                  <a:cubicBezTo>
                    <a:pt x="10388" y="10151"/>
                    <a:pt x="10388" y="10151"/>
                    <a:pt x="10388" y="10151"/>
                  </a:cubicBezTo>
                  <a:close/>
                  <a:moveTo>
                    <a:pt x="24782" y="0"/>
                  </a:moveTo>
                  <a:cubicBezTo>
                    <a:pt x="24782" y="0"/>
                    <a:pt x="24782" y="0"/>
                    <a:pt x="95217" y="0"/>
                  </a:cubicBezTo>
                  <a:cubicBezTo>
                    <a:pt x="108695" y="0"/>
                    <a:pt x="120000" y="5724"/>
                    <a:pt x="120000" y="12550"/>
                  </a:cubicBezTo>
                  <a:cubicBezTo>
                    <a:pt x="120000" y="12550"/>
                    <a:pt x="120000" y="12550"/>
                    <a:pt x="120000" y="107449"/>
                  </a:cubicBezTo>
                  <a:cubicBezTo>
                    <a:pt x="120000" y="114275"/>
                    <a:pt x="108695" y="120000"/>
                    <a:pt x="95217" y="120000"/>
                  </a:cubicBezTo>
                  <a:cubicBezTo>
                    <a:pt x="95217" y="120000"/>
                    <a:pt x="95217" y="120000"/>
                    <a:pt x="24782" y="120000"/>
                  </a:cubicBezTo>
                  <a:cubicBezTo>
                    <a:pt x="10869" y="120000"/>
                    <a:pt x="0" y="114275"/>
                    <a:pt x="0" y="107449"/>
                  </a:cubicBezTo>
                  <a:cubicBezTo>
                    <a:pt x="0" y="107449"/>
                    <a:pt x="0" y="107449"/>
                    <a:pt x="0" y="12550"/>
                  </a:cubicBezTo>
                  <a:cubicBezTo>
                    <a:pt x="0" y="5724"/>
                    <a:pt x="10869" y="0"/>
                    <a:pt x="247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3108;p161"/>
            <p:cNvSpPr/>
            <p:nvPr/>
          </p:nvSpPr>
          <p:spPr>
            <a:xfrm>
              <a:off x="2799482" y="1392782"/>
              <a:ext cx="671167" cy="659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5217" y="0"/>
                    <a:pt x="5217" y="0"/>
                    <a:pt x="5217" y="0"/>
                  </a:cubicBezTo>
                  <a:cubicBezTo>
                    <a:pt x="2608" y="0"/>
                    <a:pt x="0" y="26666"/>
                    <a:pt x="0" y="66666"/>
                  </a:cubicBezTo>
                  <a:cubicBezTo>
                    <a:pt x="0" y="66666"/>
                    <a:pt x="0" y="66666"/>
                    <a:pt x="0" y="66666"/>
                  </a:cubicBezTo>
                  <a:cubicBezTo>
                    <a:pt x="0" y="93333"/>
                    <a:pt x="2608" y="120000"/>
                    <a:pt x="5217" y="120000"/>
                  </a:cubicBezTo>
                  <a:cubicBezTo>
                    <a:pt x="114782" y="120000"/>
                    <a:pt x="114782" y="120000"/>
                    <a:pt x="114782" y="120000"/>
                  </a:cubicBezTo>
                  <a:cubicBezTo>
                    <a:pt x="117391" y="120000"/>
                    <a:pt x="120000" y="93333"/>
                    <a:pt x="120000" y="66666"/>
                  </a:cubicBezTo>
                  <a:cubicBezTo>
                    <a:pt x="120000" y="66666"/>
                    <a:pt x="120000" y="66666"/>
                    <a:pt x="120000" y="66666"/>
                  </a:cubicBezTo>
                  <a:cubicBezTo>
                    <a:pt x="120000" y="26666"/>
                    <a:pt x="117391" y="0"/>
                    <a:pt x="114782" y="0"/>
                  </a:cubicBezTo>
                  <a:close/>
                </a:path>
              </a:pathLst>
            </a:custGeom>
            <a:solidFill>
              <a:srgbClr val="DAE2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3109;p161"/>
            <p:cNvSpPr/>
            <p:nvPr/>
          </p:nvSpPr>
          <p:spPr>
            <a:xfrm>
              <a:off x="3033193" y="4970342"/>
              <a:ext cx="203747" cy="203747"/>
            </a:xfrm>
            <a:prstGeom prst="ellipse">
              <a:avLst/>
            </a:prstGeom>
            <a:solidFill>
              <a:srgbClr val="DAE2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3110;p161"/>
            <p:cNvSpPr/>
            <p:nvPr/>
          </p:nvSpPr>
          <p:spPr>
            <a:xfrm>
              <a:off x="1565014" y="3837746"/>
              <a:ext cx="838958" cy="8329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448" y="13565"/>
                  </a:moveTo>
                  <a:cubicBezTo>
                    <a:pt x="13448" y="13565"/>
                    <a:pt x="13448" y="13565"/>
                    <a:pt x="13448" y="13565"/>
                  </a:cubicBezTo>
                  <a:cubicBezTo>
                    <a:pt x="0" y="27130"/>
                    <a:pt x="0" y="49043"/>
                    <a:pt x="13448" y="62608"/>
                  </a:cubicBezTo>
                  <a:cubicBezTo>
                    <a:pt x="58965" y="107478"/>
                    <a:pt x="58965" y="107478"/>
                    <a:pt x="58965" y="107478"/>
                  </a:cubicBezTo>
                  <a:cubicBezTo>
                    <a:pt x="71379" y="120000"/>
                    <a:pt x="93103" y="120000"/>
                    <a:pt x="106551" y="106434"/>
                  </a:cubicBezTo>
                  <a:cubicBezTo>
                    <a:pt x="106551" y="106434"/>
                    <a:pt x="106551" y="106434"/>
                    <a:pt x="106551" y="106434"/>
                  </a:cubicBezTo>
                  <a:cubicBezTo>
                    <a:pt x="120000" y="93913"/>
                    <a:pt x="120000" y="72000"/>
                    <a:pt x="106551" y="58434"/>
                  </a:cubicBezTo>
                  <a:cubicBezTo>
                    <a:pt x="61034" y="13565"/>
                    <a:pt x="61034" y="13565"/>
                    <a:pt x="61034" y="13565"/>
                  </a:cubicBezTo>
                  <a:cubicBezTo>
                    <a:pt x="47586" y="0"/>
                    <a:pt x="26896" y="0"/>
                    <a:pt x="13448" y="13565"/>
                  </a:cubicBez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111;p161"/>
            <p:cNvSpPr/>
            <p:nvPr/>
          </p:nvSpPr>
          <p:spPr>
            <a:xfrm>
              <a:off x="1517074" y="3052723"/>
              <a:ext cx="797012" cy="7910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311" y="14311"/>
                  </a:moveTo>
                  <a:cubicBezTo>
                    <a:pt x="14311" y="14311"/>
                    <a:pt x="14311" y="14311"/>
                    <a:pt x="14311" y="14311"/>
                  </a:cubicBezTo>
                  <a:cubicBezTo>
                    <a:pt x="0" y="28623"/>
                    <a:pt x="0" y="50642"/>
                    <a:pt x="14311" y="64954"/>
                  </a:cubicBezTo>
                  <a:cubicBezTo>
                    <a:pt x="55045" y="105688"/>
                    <a:pt x="55045" y="105688"/>
                    <a:pt x="55045" y="105688"/>
                  </a:cubicBezTo>
                  <a:cubicBezTo>
                    <a:pt x="69357" y="120000"/>
                    <a:pt x="92477" y="118899"/>
                    <a:pt x="105688" y="105688"/>
                  </a:cubicBezTo>
                  <a:cubicBezTo>
                    <a:pt x="105688" y="105688"/>
                    <a:pt x="105688" y="105688"/>
                    <a:pt x="105688" y="105688"/>
                  </a:cubicBezTo>
                  <a:cubicBezTo>
                    <a:pt x="120000" y="91376"/>
                    <a:pt x="120000" y="68256"/>
                    <a:pt x="105688" y="53944"/>
                  </a:cubicBezTo>
                  <a:cubicBezTo>
                    <a:pt x="64954" y="13211"/>
                    <a:pt x="64954" y="13211"/>
                    <a:pt x="64954" y="13211"/>
                  </a:cubicBezTo>
                  <a:cubicBezTo>
                    <a:pt x="50642" y="0"/>
                    <a:pt x="27522" y="0"/>
                    <a:pt x="14311" y="14311"/>
                  </a:cubicBez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112;p161"/>
            <p:cNvSpPr/>
            <p:nvPr/>
          </p:nvSpPr>
          <p:spPr>
            <a:xfrm>
              <a:off x="3230946" y="5977092"/>
              <a:ext cx="1803762" cy="8809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37" y="0"/>
                  </a:moveTo>
                  <a:lnTo>
                    <a:pt x="0" y="43265"/>
                  </a:lnTo>
                  <a:lnTo>
                    <a:pt x="7176" y="120000"/>
                  </a:lnTo>
                  <a:lnTo>
                    <a:pt x="120000" y="120000"/>
                  </a:lnTo>
                  <a:lnTo>
                    <a:pt x="1088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113;p161"/>
            <p:cNvSpPr/>
            <p:nvPr/>
          </p:nvSpPr>
          <p:spPr>
            <a:xfrm rot="15926345">
              <a:off x="3327105" y="3595734"/>
              <a:ext cx="682658" cy="128914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527" y="118170"/>
                  </a:moveTo>
                  <a:cubicBezTo>
                    <a:pt x="42197" y="120000"/>
                    <a:pt x="42197" y="120000"/>
                    <a:pt x="42197" y="120000"/>
                  </a:cubicBezTo>
                  <a:cubicBezTo>
                    <a:pt x="38241" y="109390"/>
                    <a:pt x="38241" y="109390"/>
                    <a:pt x="38241" y="109390"/>
                  </a:cubicBezTo>
                  <a:cubicBezTo>
                    <a:pt x="6593" y="25609"/>
                    <a:pt x="6593" y="25609"/>
                    <a:pt x="6593" y="25609"/>
                  </a:cubicBezTo>
                  <a:cubicBezTo>
                    <a:pt x="0" y="11341"/>
                    <a:pt x="26373" y="5487"/>
                    <a:pt x="58021" y="2926"/>
                  </a:cubicBezTo>
                  <a:cubicBezTo>
                    <a:pt x="73846" y="1097"/>
                    <a:pt x="79120" y="0"/>
                    <a:pt x="80439" y="4390"/>
                  </a:cubicBezTo>
                  <a:cubicBezTo>
                    <a:pt x="117362" y="100609"/>
                    <a:pt x="117362" y="100609"/>
                    <a:pt x="117362" y="100609"/>
                  </a:cubicBezTo>
                  <a:cubicBezTo>
                    <a:pt x="120000" y="108658"/>
                    <a:pt x="100219" y="116707"/>
                    <a:pt x="72527" y="118170"/>
                  </a:cubicBezTo>
                  <a:close/>
                </a:path>
              </a:pathLst>
            </a:custGeom>
            <a:solidFill>
              <a:srgbClr val="B17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3114;p161"/>
            <p:cNvSpPr/>
            <p:nvPr/>
          </p:nvSpPr>
          <p:spPr>
            <a:xfrm>
              <a:off x="1834682" y="3346356"/>
              <a:ext cx="527345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6301" y="4615"/>
                    <a:pt x="6575" y="26153"/>
                    <a:pt x="0" y="60000"/>
                  </a:cubicBezTo>
                  <a:cubicBezTo>
                    <a:pt x="16438" y="75384"/>
                    <a:pt x="16438" y="75384"/>
                    <a:pt x="16438" y="75384"/>
                  </a:cubicBezTo>
                  <a:cubicBezTo>
                    <a:pt x="62465" y="120000"/>
                    <a:pt x="119999" y="50769"/>
                    <a:pt x="80547" y="169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3115;p161"/>
            <p:cNvSpPr/>
            <p:nvPr/>
          </p:nvSpPr>
          <p:spPr>
            <a:xfrm>
              <a:off x="4357547" y="3064708"/>
              <a:ext cx="137831" cy="4074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947" y="10714"/>
                  </a:moveTo>
                  <a:cubicBezTo>
                    <a:pt x="69473" y="6428"/>
                    <a:pt x="82105" y="0"/>
                    <a:pt x="82105" y="17142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0" y="115714"/>
                    <a:pt x="6315" y="51428"/>
                    <a:pt x="18947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116;p161"/>
            <p:cNvSpPr/>
            <p:nvPr/>
          </p:nvSpPr>
          <p:spPr>
            <a:xfrm>
              <a:off x="1924568" y="4197300"/>
              <a:ext cx="533340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4657" y="6153"/>
                    <a:pt x="4931" y="26153"/>
                    <a:pt x="0" y="60000"/>
                  </a:cubicBezTo>
                  <a:cubicBezTo>
                    <a:pt x="16438" y="76923"/>
                    <a:pt x="16438" y="76923"/>
                    <a:pt x="16438" y="76923"/>
                  </a:cubicBezTo>
                  <a:cubicBezTo>
                    <a:pt x="62465" y="120000"/>
                    <a:pt x="119999" y="52307"/>
                    <a:pt x="80547" y="169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Google Shape;3102;p161"/>
          <p:cNvGrpSpPr/>
          <p:nvPr/>
        </p:nvGrpSpPr>
        <p:grpSpPr>
          <a:xfrm>
            <a:off x="3287493" y="3434317"/>
            <a:ext cx="2286765" cy="3423684"/>
            <a:chOff x="1517074" y="1296901"/>
            <a:chExt cx="3517634" cy="5561099"/>
          </a:xfrm>
        </p:grpSpPr>
        <p:sp>
          <p:nvSpPr>
            <p:cNvPr id="37" name="Google Shape;3103;p161"/>
            <p:cNvSpPr/>
            <p:nvPr/>
          </p:nvSpPr>
          <p:spPr>
            <a:xfrm>
              <a:off x="1725500" y="3252801"/>
              <a:ext cx="2153960" cy="2179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909" y="94572"/>
                  </a:moveTo>
                  <a:lnTo>
                    <a:pt x="112886" y="94572"/>
                  </a:lnTo>
                  <a:lnTo>
                    <a:pt x="116005" y="97709"/>
                  </a:lnTo>
                  <a:cubicBezTo>
                    <a:pt x="121262" y="102907"/>
                    <a:pt x="121262" y="110903"/>
                    <a:pt x="116409" y="116101"/>
                  </a:cubicBezTo>
                  <a:cubicBezTo>
                    <a:pt x="111152" y="121299"/>
                    <a:pt x="102661" y="121299"/>
                    <a:pt x="97404" y="116101"/>
                  </a:cubicBezTo>
                  <a:cubicBezTo>
                    <a:pt x="97404" y="116101"/>
                    <a:pt x="97404" y="116101"/>
                    <a:pt x="78613" y="97280"/>
                  </a:cubicBezTo>
                  <a:close/>
                  <a:moveTo>
                    <a:pt x="13093" y="1"/>
                  </a:moveTo>
                  <a:cubicBezTo>
                    <a:pt x="16530" y="-48"/>
                    <a:pt x="19967" y="1151"/>
                    <a:pt x="22595" y="3749"/>
                  </a:cubicBezTo>
                  <a:cubicBezTo>
                    <a:pt x="22595" y="3749"/>
                    <a:pt x="22595" y="3749"/>
                    <a:pt x="30417" y="11618"/>
                  </a:cubicBezTo>
                  <a:lnTo>
                    <a:pt x="31956" y="13165"/>
                  </a:lnTo>
                  <a:lnTo>
                    <a:pt x="31956" y="14514"/>
                  </a:lnTo>
                  <a:cubicBezTo>
                    <a:pt x="31956" y="27131"/>
                    <a:pt x="31956" y="37644"/>
                    <a:pt x="31956" y="46405"/>
                  </a:cubicBezTo>
                  <a:lnTo>
                    <a:pt x="31956" y="50548"/>
                  </a:lnTo>
                  <a:lnTo>
                    <a:pt x="27880" y="46465"/>
                  </a:lnTo>
                  <a:cubicBezTo>
                    <a:pt x="20688" y="39262"/>
                    <a:pt x="12751" y="31313"/>
                    <a:pt x="3994" y="22541"/>
                  </a:cubicBezTo>
                  <a:cubicBezTo>
                    <a:pt x="-1262" y="17344"/>
                    <a:pt x="-1262" y="8947"/>
                    <a:pt x="3590" y="3749"/>
                  </a:cubicBezTo>
                  <a:cubicBezTo>
                    <a:pt x="6218" y="1350"/>
                    <a:pt x="9655" y="51"/>
                    <a:pt x="13093" y="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3104;p161"/>
            <p:cNvSpPr/>
            <p:nvPr/>
          </p:nvSpPr>
          <p:spPr>
            <a:xfrm>
              <a:off x="2763639" y="3956629"/>
              <a:ext cx="2007397" cy="2708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41" y="0"/>
                  </a:moveTo>
                  <a:lnTo>
                    <a:pt x="120000" y="108584"/>
                  </a:lnTo>
                  <a:lnTo>
                    <a:pt x="42622" y="120000"/>
                  </a:lnTo>
                  <a:lnTo>
                    <a:pt x="30442" y="74867"/>
                  </a:lnTo>
                  <a:lnTo>
                    <a:pt x="0" y="42212"/>
                  </a:lnTo>
                  <a:lnTo>
                    <a:pt x="5276" y="42212"/>
                  </a:lnTo>
                  <a:cubicBezTo>
                    <a:pt x="71168" y="42212"/>
                    <a:pt x="71168" y="42212"/>
                    <a:pt x="71168" y="42212"/>
                  </a:cubicBezTo>
                  <a:cubicBezTo>
                    <a:pt x="71168" y="42212"/>
                    <a:pt x="71604" y="41890"/>
                    <a:pt x="71604" y="41890"/>
                  </a:cubicBezTo>
                  <a:cubicBezTo>
                    <a:pt x="71604" y="28355"/>
                    <a:pt x="71604" y="16090"/>
                    <a:pt x="71604" y="4974"/>
                  </a:cubicBezTo>
                  <a:lnTo>
                    <a:pt x="71604" y="2816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3105;p161"/>
            <p:cNvSpPr/>
            <p:nvPr/>
          </p:nvSpPr>
          <p:spPr>
            <a:xfrm>
              <a:off x="1744474" y="4017216"/>
              <a:ext cx="2159774" cy="2185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091" y="0"/>
                  </a:moveTo>
                  <a:cubicBezTo>
                    <a:pt x="16478" y="0"/>
                    <a:pt x="19915" y="1299"/>
                    <a:pt x="22544" y="3898"/>
                  </a:cubicBezTo>
                  <a:cubicBezTo>
                    <a:pt x="22544" y="3898"/>
                    <a:pt x="22544" y="3898"/>
                    <a:pt x="30400" y="11733"/>
                  </a:cubicBezTo>
                  <a:lnTo>
                    <a:pt x="30854" y="12185"/>
                  </a:lnTo>
                  <a:lnTo>
                    <a:pt x="30854" y="16143"/>
                  </a:lnTo>
                  <a:cubicBezTo>
                    <a:pt x="30854" y="47992"/>
                    <a:pt x="30854" y="47992"/>
                    <a:pt x="30854" y="47992"/>
                  </a:cubicBezTo>
                  <a:cubicBezTo>
                    <a:pt x="30854" y="47992"/>
                    <a:pt x="30854" y="48391"/>
                    <a:pt x="31258" y="48391"/>
                  </a:cubicBezTo>
                  <a:cubicBezTo>
                    <a:pt x="42686" y="48391"/>
                    <a:pt x="52685" y="48391"/>
                    <a:pt x="61434" y="48391"/>
                  </a:cubicBezTo>
                  <a:lnTo>
                    <a:pt x="67159" y="48391"/>
                  </a:lnTo>
                  <a:lnTo>
                    <a:pt x="67279" y="48511"/>
                  </a:lnTo>
                  <a:cubicBezTo>
                    <a:pt x="79805" y="61002"/>
                    <a:pt x="95838" y="76991"/>
                    <a:pt x="116360" y="97458"/>
                  </a:cubicBezTo>
                  <a:cubicBezTo>
                    <a:pt x="121213" y="102655"/>
                    <a:pt x="121213" y="111052"/>
                    <a:pt x="116360" y="116250"/>
                  </a:cubicBezTo>
                  <a:cubicBezTo>
                    <a:pt x="111103" y="121048"/>
                    <a:pt x="102611" y="121447"/>
                    <a:pt x="97354" y="116250"/>
                  </a:cubicBezTo>
                  <a:cubicBezTo>
                    <a:pt x="97354" y="116250"/>
                    <a:pt x="97354" y="116250"/>
                    <a:pt x="3942" y="22290"/>
                  </a:cubicBezTo>
                  <a:cubicBezTo>
                    <a:pt x="-1314" y="17092"/>
                    <a:pt x="-1314" y="9096"/>
                    <a:pt x="3942" y="3898"/>
                  </a:cubicBezTo>
                  <a:cubicBezTo>
                    <a:pt x="6369" y="1299"/>
                    <a:pt x="9705" y="0"/>
                    <a:pt x="1309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3106;p161"/>
            <p:cNvSpPr/>
            <p:nvPr/>
          </p:nvSpPr>
          <p:spPr>
            <a:xfrm>
              <a:off x="1564680" y="2309334"/>
              <a:ext cx="735291" cy="10798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424" y="0"/>
                  </a:moveTo>
                  <a:cubicBezTo>
                    <a:pt x="48364" y="0"/>
                    <a:pt x="58452" y="2629"/>
                    <a:pt x="66166" y="7887"/>
                  </a:cubicBezTo>
                  <a:cubicBezTo>
                    <a:pt x="66166" y="7887"/>
                    <a:pt x="66166" y="7887"/>
                    <a:pt x="113271" y="40426"/>
                  </a:cubicBezTo>
                  <a:lnTo>
                    <a:pt x="120000" y="45074"/>
                  </a:lnTo>
                  <a:lnTo>
                    <a:pt x="120000" y="69390"/>
                  </a:lnTo>
                  <a:cubicBezTo>
                    <a:pt x="120000" y="85503"/>
                    <a:pt x="120000" y="100422"/>
                    <a:pt x="120000" y="114236"/>
                  </a:cubicBezTo>
                  <a:lnTo>
                    <a:pt x="120000" y="120000"/>
                  </a:lnTo>
                  <a:lnTo>
                    <a:pt x="117259" y="118106"/>
                  </a:lnTo>
                  <a:cubicBezTo>
                    <a:pt x="87818" y="97769"/>
                    <a:pt x="52925" y="73666"/>
                    <a:pt x="11571" y="45099"/>
                  </a:cubicBezTo>
                  <a:cubicBezTo>
                    <a:pt x="-3857" y="35392"/>
                    <a:pt x="-3857" y="18404"/>
                    <a:pt x="11571" y="7887"/>
                  </a:cubicBezTo>
                  <a:cubicBezTo>
                    <a:pt x="18692" y="2629"/>
                    <a:pt x="28484" y="0"/>
                    <a:pt x="38424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3107;p161"/>
            <p:cNvSpPr/>
            <p:nvPr/>
          </p:nvSpPr>
          <p:spPr>
            <a:xfrm>
              <a:off x="2128315" y="1296901"/>
              <a:ext cx="2007509" cy="39670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88" y="10151"/>
                  </a:moveTo>
                  <a:cubicBezTo>
                    <a:pt x="10388" y="108722"/>
                    <a:pt x="10388" y="108722"/>
                    <a:pt x="10388" y="108722"/>
                  </a:cubicBezTo>
                  <a:cubicBezTo>
                    <a:pt x="10388" y="108722"/>
                    <a:pt x="10388" y="108942"/>
                    <a:pt x="10823" y="108942"/>
                  </a:cubicBezTo>
                  <a:cubicBezTo>
                    <a:pt x="109176" y="108942"/>
                    <a:pt x="109176" y="108942"/>
                    <a:pt x="109176" y="108942"/>
                  </a:cubicBezTo>
                  <a:cubicBezTo>
                    <a:pt x="109176" y="108942"/>
                    <a:pt x="109612" y="108722"/>
                    <a:pt x="109612" y="108722"/>
                  </a:cubicBezTo>
                  <a:cubicBezTo>
                    <a:pt x="109612" y="10151"/>
                    <a:pt x="109612" y="10151"/>
                    <a:pt x="109612" y="10151"/>
                  </a:cubicBezTo>
                  <a:cubicBezTo>
                    <a:pt x="109612" y="10151"/>
                    <a:pt x="109176" y="10151"/>
                    <a:pt x="109176" y="10151"/>
                  </a:cubicBezTo>
                  <a:cubicBezTo>
                    <a:pt x="10823" y="10151"/>
                    <a:pt x="10823" y="10151"/>
                    <a:pt x="10823" y="10151"/>
                  </a:cubicBezTo>
                  <a:cubicBezTo>
                    <a:pt x="10388" y="10151"/>
                    <a:pt x="10388" y="10151"/>
                    <a:pt x="10388" y="10151"/>
                  </a:cubicBezTo>
                  <a:close/>
                  <a:moveTo>
                    <a:pt x="24782" y="0"/>
                  </a:moveTo>
                  <a:cubicBezTo>
                    <a:pt x="24782" y="0"/>
                    <a:pt x="24782" y="0"/>
                    <a:pt x="95217" y="0"/>
                  </a:cubicBezTo>
                  <a:cubicBezTo>
                    <a:pt x="108695" y="0"/>
                    <a:pt x="120000" y="5724"/>
                    <a:pt x="120000" y="12550"/>
                  </a:cubicBezTo>
                  <a:cubicBezTo>
                    <a:pt x="120000" y="12550"/>
                    <a:pt x="120000" y="12550"/>
                    <a:pt x="120000" y="107449"/>
                  </a:cubicBezTo>
                  <a:cubicBezTo>
                    <a:pt x="120000" y="114275"/>
                    <a:pt x="108695" y="120000"/>
                    <a:pt x="95217" y="120000"/>
                  </a:cubicBezTo>
                  <a:cubicBezTo>
                    <a:pt x="95217" y="120000"/>
                    <a:pt x="95217" y="120000"/>
                    <a:pt x="24782" y="120000"/>
                  </a:cubicBezTo>
                  <a:cubicBezTo>
                    <a:pt x="10869" y="120000"/>
                    <a:pt x="0" y="114275"/>
                    <a:pt x="0" y="107449"/>
                  </a:cubicBezTo>
                  <a:cubicBezTo>
                    <a:pt x="0" y="107449"/>
                    <a:pt x="0" y="107449"/>
                    <a:pt x="0" y="12550"/>
                  </a:cubicBezTo>
                  <a:cubicBezTo>
                    <a:pt x="0" y="5724"/>
                    <a:pt x="10869" y="0"/>
                    <a:pt x="24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3108;p161"/>
            <p:cNvSpPr/>
            <p:nvPr/>
          </p:nvSpPr>
          <p:spPr>
            <a:xfrm>
              <a:off x="2799482" y="1392782"/>
              <a:ext cx="671167" cy="659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5217" y="0"/>
                    <a:pt x="5217" y="0"/>
                    <a:pt x="5217" y="0"/>
                  </a:cubicBezTo>
                  <a:cubicBezTo>
                    <a:pt x="2608" y="0"/>
                    <a:pt x="0" y="26666"/>
                    <a:pt x="0" y="66666"/>
                  </a:cubicBezTo>
                  <a:cubicBezTo>
                    <a:pt x="0" y="66666"/>
                    <a:pt x="0" y="66666"/>
                    <a:pt x="0" y="66666"/>
                  </a:cubicBezTo>
                  <a:cubicBezTo>
                    <a:pt x="0" y="93333"/>
                    <a:pt x="2608" y="120000"/>
                    <a:pt x="5217" y="120000"/>
                  </a:cubicBezTo>
                  <a:cubicBezTo>
                    <a:pt x="114782" y="120000"/>
                    <a:pt x="114782" y="120000"/>
                    <a:pt x="114782" y="120000"/>
                  </a:cubicBezTo>
                  <a:cubicBezTo>
                    <a:pt x="117391" y="120000"/>
                    <a:pt x="120000" y="93333"/>
                    <a:pt x="120000" y="66666"/>
                  </a:cubicBezTo>
                  <a:cubicBezTo>
                    <a:pt x="120000" y="66666"/>
                    <a:pt x="120000" y="66666"/>
                    <a:pt x="120000" y="66666"/>
                  </a:cubicBezTo>
                  <a:cubicBezTo>
                    <a:pt x="120000" y="26666"/>
                    <a:pt x="117391" y="0"/>
                    <a:pt x="114782" y="0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" name="Google Shape;3109;p161"/>
            <p:cNvSpPr/>
            <p:nvPr/>
          </p:nvSpPr>
          <p:spPr>
            <a:xfrm>
              <a:off x="3033193" y="4970342"/>
              <a:ext cx="203747" cy="203747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" name="Google Shape;3110;p161"/>
            <p:cNvSpPr/>
            <p:nvPr/>
          </p:nvSpPr>
          <p:spPr>
            <a:xfrm>
              <a:off x="1565014" y="3837746"/>
              <a:ext cx="838958" cy="8329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448" y="13565"/>
                  </a:moveTo>
                  <a:cubicBezTo>
                    <a:pt x="13448" y="13565"/>
                    <a:pt x="13448" y="13565"/>
                    <a:pt x="13448" y="13565"/>
                  </a:cubicBezTo>
                  <a:cubicBezTo>
                    <a:pt x="0" y="27130"/>
                    <a:pt x="0" y="49043"/>
                    <a:pt x="13448" y="62608"/>
                  </a:cubicBezTo>
                  <a:cubicBezTo>
                    <a:pt x="58965" y="107478"/>
                    <a:pt x="58965" y="107478"/>
                    <a:pt x="58965" y="107478"/>
                  </a:cubicBezTo>
                  <a:cubicBezTo>
                    <a:pt x="71379" y="120000"/>
                    <a:pt x="93103" y="120000"/>
                    <a:pt x="106551" y="106434"/>
                  </a:cubicBezTo>
                  <a:cubicBezTo>
                    <a:pt x="106551" y="106434"/>
                    <a:pt x="106551" y="106434"/>
                    <a:pt x="106551" y="106434"/>
                  </a:cubicBezTo>
                  <a:cubicBezTo>
                    <a:pt x="120000" y="93913"/>
                    <a:pt x="120000" y="72000"/>
                    <a:pt x="106551" y="58434"/>
                  </a:cubicBezTo>
                  <a:cubicBezTo>
                    <a:pt x="61034" y="13565"/>
                    <a:pt x="61034" y="13565"/>
                    <a:pt x="61034" y="13565"/>
                  </a:cubicBezTo>
                  <a:cubicBezTo>
                    <a:pt x="47586" y="0"/>
                    <a:pt x="26896" y="0"/>
                    <a:pt x="13448" y="1356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3111;p161"/>
            <p:cNvSpPr/>
            <p:nvPr/>
          </p:nvSpPr>
          <p:spPr>
            <a:xfrm>
              <a:off x="1517074" y="3052723"/>
              <a:ext cx="797012" cy="7910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311" y="14311"/>
                  </a:moveTo>
                  <a:cubicBezTo>
                    <a:pt x="14311" y="14311"/>
                    <a:pt x="14311" y="14311"/>
                    <a:pt x="14311" y="14311"/>
                  </a:cubicBezTo>
                  <a:cubicBezTo>
                    <a:pt x="0" y="28623"/>
                    <a:pt x="0" y="50642"/>
                    <a:pt x="14311" y="64954"/>
                  </a:cubicBezTo>
                  <a:cubicBezTo>
                    <a:pt x="55045" y="105688"/>
                    <a:pt x="55045" y="105688"/>
                    <a:pt x="55045" y="105688"/>
                  </a:cubicBezTo>
                  <a:cubicBezTo>
                    <a:pt x="69357" y="120000"/>
                    <a:pt x="92477" y="118899"/>
                    <a:pt x="105688" y="105688"/>
                  </a:cubicBezTo>
                  <a:cubicBezTo>
                    <a:pt x="105688" y="105688"/>
                    <a:pt x="105688" y="105688"/>
                    <a:pt x="105688" y="105688"/>
                  </a:cubicBezTo>
                  <a:cubicBezTo>
                    <a:pt x="120000" y="91376"/>
                    <a:pt x="120000" y="68256"/>
                    <a:pt x="105688" y="53944"/>
                  </a:cubicBezTo>
                  <a:cubicBezTo>
                    <a:pt x="64954" y="13211"/>
                    <a:pt x="64954" y="13211"/>
                    <a:pt x="64954" y="13211"/>
                  </a:cubicBezTo>
                  <a:cubicBezTo>
                    <a:pt x="50642" y="0"/>
                    <a:pt x="27522" y="0"/>
                    <a:pt x="14311" y="14311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3112;p161"/>
            <p:cNvSpPr/>
            <p:nvPr/>
          </p:nvSpPr>
          <p:spPr>
            <a:xfrm>
              <a:off x="3230946" y="5977092"/>
              <a:ext cx="1803762" cy="8809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837" y="0"/>
                  </a:moveTo>
                  <a:lnTo>
                    <a:pt x="0" y="43265"/>
                  </a:lnTo>
                  <a:lnTo>
                    <a:pt x="7176" y="120000"/>
                  </a:lnTo>
                  <a:lnTo>
                    <a:pt x="120000" y="120000"/>
                  </a:lnTo>
                  <a:lnTo>
                    <a:pt x="10883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3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3113;p161"/>
            <p:cNvSpPr/>
            <p:nvPr/>
          </p:nvSpPr>
          <p:spPr>
            <a:xfrm>
              <a:off x="4015973" y="3058713"/>
              <a:ext cx="659181" cy="2385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527" y="118170"/>
                  </a:moveTo>
                  <a:cubicBezTo>
                    <a:pt x="42197" y="120000"/>
                    <a:pt x="42197" y="120000"/>
                    <a:pt x="42197" y="120000"/>
                  </a:cubicBezTo>
                  <a:cubicBezTo>
                    <a:pt x="38241" y="109390"/>
                    <a:pt x="38241" y="109390"/>
                    <a:pt x="38241" y="109390"/>
                  </a:cubicBezTo>
                  <a:cubicBezTo>
                    <a:pt x="6593" y="25609"/>
                    <a:pt x="6593" y="25609"/>
                    <a:pt x="6593" y="25609"/>
                  </a:cubicBezTo>
                  <a:cubicBezTo>
                    <a:pt x="0" y="11341"/>
                    <a:pt x="26373" y="5487"/>
                    <a:pt x="58021" y="2926"/>
                  </a:cubicBezTo>
                  <a:cubicBezTo>
                    <a:pt x="73846" y="1097"/>
                    <a:pt x="79120" y="0"/>
                    <a:pt x="80439" y="4390"/>
                  </a:cubicBezTo>
                  <a:cubicBezTo>
                    <a:pt x="117362" y="100609"/>
                    <a:pt x="117362" y="100609"/>
                    <a:pt x="117362" y="100609"/>
                  </a:cubicBezTo>
                  <a:cubicBezTo>
                    <a:pt x="120000" y="108658"/>
                    <a:pt x="100219" y="116707"/>
                    <a:pt x="72527" y="11817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3114;p161"/>
            <p:cNvSpPr/>
            <p:nvPr/>
          </p:nvSpPr>
          <p:spPr>
            <a:xfrm>
              <a:off x="1834682" y="3346356"/>
              <a:ext cx="527345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6301" y="4615"/>
                    <a:pt x="6575" y="26153"/>
                    <a:pt x="0" y="60000"/>
                  </a:cubicBezTo>
                  <a:cubicBezTo>
                    <a:pt x="16438" y="75384"/>
                    <a:pt x="16438" y="75384"/>
                    <a:pt x="16438" y="75384"/>
                  </a:cubicBezTo>
                  <a:cubicBezTo>
                    <a:pt x="62465" y="120000"/>
                    <a:pt x="119999" y="50769"/>
                    <a:pt x="80547" y="169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3115;p161"/>
            <p:cNvSpPr/>
            <p:nvPr/>
          </p:nvSpPr>
          <p:spPr>
            <a:xfrm>
              <a:off x="4357547" y="3064708"/>
              <a:ext cx="137831" cy="4074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947" y="10714"/>
                  </a:moveTo>
                  <a:cubicBezTo>
                    <a:pt x="69473" y="6428"/>
                    <a:pt x="82105" y="0"/>
                    <a:pt x="82105" y="17142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0" y="115714"/>
                    <a:pt x="6315" y="51428"/>
                    <a:pt x="18947" y="1071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3116;p161"/>
            <p:cNvSpPr/>
            <p:nvPr/>
          </p:nvSpPr>
          <p:spPr>
            <a:xfrm>
              <a:off x="1924568" y="4197300"/>
              <a:ext cx="533340" cy="5692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547" y="16923"/>
                  </a:moveTo>
                  <a:cubicBezTo>
                    <a:pt x="62465" y="0"/>
                    <a:pt x="62465" y="0"/>
                    <a:pt x="62465" y="0"/>
                  </a:cubicBezTo>
                  <a:cubicBezTo>
                    <a:pt x="24657" y="6153"/>
                    <a:pt x="4931" y="26153"/>
                    <a:pt x="0" y="60000"/>
                  </a:cubicBezTo>
                  <a:cubicBezTo>
                    <a:pt x="16438" y="76923"/>
                    <a:pt x="16438" y="76923"/>
                    <a:pt x="16438" y="76923"/>
                  </a:cubicBezTo>
                  <a:cubicBezTo>
                    <a:pt x="62465" y="120000"/>
                    <a:pt x="119999" y="52307"/>
                    <a:pt x="80547" y="169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4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68976" y="4176573"/>
            <a:ext cx="909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INTERAC E-TRANSFER Greg sent you a request for money.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70610" y="5449696"/>
            <a:ext cx="1382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Received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259405" y="3685493"/>
            <a:ext cx="155943" cy="1676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4263162" y="3894809"/>
            <a:ext cx="169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70765" y="1275587"/>
            <a:ext cx="233204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1: 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TAKE A PHOTO OF A RIDER. 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3104" y="4345076"/>
            <a:ext cx="29404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2: 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THE RIDER RECEIVES A REQUEST FOR PAYMENT.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7958" t="34289" r="17576" b="1872"/>
          <a:stretch/>
        </p:blipFill>
        <p:spPr>
          <a:xfrm>
            <a:off x="6355169" y="1540952"/>
            <a:ext cx="2265519" cy="3985955"/>
          </a:xfrm>
          <a:prstGeom prst="rect">
            <a:avLst/>
          </a:prstGeom>
        </p:spPr>
      </p:pic>
      <p:grpSp>
        <p:nvGrpSpPr>
          <p:cNvPr id="53" name="Google Shape;3102;p161"/>
          <p:cNvGrpSpPr/>
          <p:nvPr/>
        </p:nvGrpSpPr>
        <p:grpSpPr>
          <a:xfrm>
            <a:off x="6134328" y="1145857"/>
            <a:ext cx="2664717" cy="4694977"/>
            <a:chOff x="2128315" y="1296901"/>
            <a:chExt cx="2007509" cy="3967074"/>
          </a:xfrm>
        </p:grpSpPr>
        <p:sp>
          <p:nvSpPr>
            <p:cNvPr id="58" name="Google Shape;3107;p161"/>
            <p:cNvSpPr/>
            <p:nvPr/>
          </p:nvSpPr>
          <p:spPr>
            <a:xfrm>
              <a:off x="2128315" y="1296901"/>
              <a:ext cx="2007509" cy="396707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88" y="10151"/>
                  </a:moveTo>
                  <a:cubicBezTo>
                    <a:pt x="10388" y="108722"/>
                    <a:pt x="10388" y="108722"/>
                    <a:pt x="10388" y="108722"/>
                  </a:cubicBezTo>
                  <a:cubicBezTo>
                    <a:pt x="10388" y="108722"/>
                    <a:pt x="10388" y="108942"/>
                    <a:pt x="10823" y="108942"/>
                  </a:cubicBezTo>
                  <a:cubicBezTo>
                    <a:pt x="109176" y="108942"/>
                    <a:pt x="109176" y="108942"/>
                    <a:pt x="109176" y="108942"/>
                  </a:cubicBezTo>
                  <a:cubicBezTo>
                    <a:pt x="109176" y="108942"/>
                    <a:pt x="109612" y="108722"/>
                    <a:pt x="109612" y="108722"/>
                  </a:cubicBezTo>
                  <a:cubicBezTo>
                    <a:pt x="109612" y="10151"/>
                    <a:pt x="109612" y="10151"/>
                    <a:pt x="109612" y="10151"/>
                  </a:cubicBezTo>
                  <a:cubicBezTo>
                    <a:pt x="109612" y="10151"/>
                    <a:pt x="109176" y="10151"/>
                    <a:pt x="109176" y="10151"/>
                  </a:cubicBezTo>
                  <a:cubicBezTo>
                    <a:pt x="10823" y="10151"/>
                    <a:pt x="10823" y="10151"/>
                    <a:pt x="10823" y="10151"/>
                  </a:cubicBezTo>
                  <a:cubicBezTo>
                    <a:pt x="10388" y="10151"/>
                    <a:pt x="10388" y="10151"/>
                    <a:pt x="10388" y="10151"/>
                  </a:cubicBezTo>
                  <a:close/>
                  <a:moveTo>
                    <a:pt x="24782" y="0"/>
                  </a:moveTo>
                  <a:cubicBezTo>
                    <a:pt x="24782" y="0"/>
                    <a:pt x="24782" y="0"/>
                    <a:pt x="95217" y="0"/>
                  </a:cubicBezTo>
                  <a:cubicBezTo>
                    <a:pt x="108695" y="0"/>
                    <a:pt x="120000" y="5724"/>
                    <a:pt x="120000" y="12550"/>
                  </a:cubicBezTo>
                  <a:cubicBezTo>
                    <a:pt x="120000" y="12550"/>
                    <a:pt x="120000" y="12550"/>
                    <a:pt x="120000" y="107449"/>
                  </a:cubicBezTo>
                  <a:cubicBezTo>
                    <a:pt x="120000" y="114275"/>
                    <a:pt x="108695" y="120000"/>
                    <a:pt x="95217" y="120000"/>
                  </a:cubicBezTo>
                  <a:cubicBezTo>
                    <a:pt x="95217" y="120000"/>
                    <a:pt x="95217" y="120000"/>
                    <a:pt x="24782" y="120000"/>
                  </a:cubicBezTo>
                  <a:cubicBezTo>
                    <a:pt x="10869" y="120000"/>
                    <a:pt x="0" y="114275"/>
                    <a:pt x="0" y="107449"/>
                  </a:cubicBezTo>
                  <a:cubicBezTo>
                    <a:pt x="0" y="107449"/>
                    <a:pt x="0" y="107449"/>
                    <a:pt x="0" y="12550"/>
                  </a:cubicBezTo>
                  <a:cubicBezTo>
                    <a:pt x="0" y="5724"/>
                    <a:pt x="10869" y="0"/>
                    <a:pt x="24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3108;p161"/>
            <p:cNvSpPr/>
            <p:nvPr/>
          </p:nvSpPr>
          <p:spPr>
            <a:xfrm>
              <a:off x="2799482" y="1392782"/>
              <a:ext cx="671167" cy="659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5217" y="0"/>
                    <a:pt x="5217" y="0"/>
                    <a:pt x="5217" y="0"/>
                  </a:cubicBezTo>
                  <a:cubicBezTo>
                    <a:pt x="2608" y="0"/>
                    <a:pt x="0" y="26666"/>
                    <a:pt x="0" y="66666"/>
                  </a:cubicBezTo>
                  <a:cubicBezTo>
                    <a:pt x="0" y="66666"/>
                    <a:pt x="0" y="66666"/>
                    <a:pt x="0" y="66666"/>
                  </a:cubicBezTo>
                  <a:cubicBezTo>
                    <a:pt x="0" y="93333"/>
                    <a:pt x="2608" y="120000"/>
                    <a:pt x="5217" y="120000"/>
                  </a:cubicBezTo>
                  <a:cubicBezTo>
                    <a:pt x="114782" y="120000"/>
                    <a:pt x="114782" y="120000"/>
                    <a:pt x="114782" y="120000"/>
                  </a:cubicBezTo>
                  <a:cubicBezTo>
                    <a:pt x="117391" y="120000"/>
                    <a:pt x="120000" y="93333"/>
                    <a:pt x="120000" y="66666"/>
                  </a:cubicBezTo>
                  <a:cubicBezTo>
                    <a:pt x="120000" y="66666"/>
                    <a:pt x="120000" y="66666"/>
                    <a:pt x="120000" y="66666"/>
                  </a:cubicBezTo>
                  <a:cubicBezTo>
                    <a:pt x="120000" y="26666"/>
                    <a:pt x="117391" y="0"/>
                    <a:pt x="114782" y="0"/>
                  </a:cubicBezTo>
                  <a:close/>
                </a:path>
              </a:pathLst>
            </a:cu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3109;p161"/>
            <p:cNvSpPr/>
            <p:nvPr/>
          </p:nvSpPr>
          <p:spPr>
            <a:xfrm>
              <a:off x="3033193" y="4970342"/>
              <a:ext cx="203747" cy="203747"/>
            </a:xfrm>
            <a:prstGeom prst="ellipse">
              <a:avLst/>
            </a:prstGeom>
            <a:solidFill>
              <a:srgbClr val="DAE2E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799045" y="1145857"/>
            <a:ext cx="30139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STEP </a:t>
            </a:r>
            <a:r>
              <a:rPr lang="en-US" sz="3400" b="1" u="sng" dirty="0">
                <a:latin typeface="Another Flight" charset="0"/>
                <a:ea typeface="Another Flight" charset="0"/>
                <a:cs typeface="Another Flight" charset="0"/>
              </a:rPr>
              <a:t>3</a:t>
            </a:r>
            <a:r>
              <a:rPr lang="en-US" sz="3400" b="1" u="sng" dirty="0" smtClean="0">
                <a:latin typeface="Another Flight" charset="0"/>
                <a:ea typeface="Another Flight" charset="0"/>
                <a:cs typeface="Another Flight" charset="0"/>
              </a:rPr>
              <a:t>: </a:t>
            </a:r>
          </a:p>
          <a:p>
            <a:pPr algn="ctr"/>
            <a:r>
              <a:rPr lang="en-US" sz="3400" dirty="0" smtClean="0">
                <a:latin typeface="Another Flight" charset="0"/>
                <a:ea typeface="Another Flight" charset="0"/>
                <a:cs typeface="Another Flight" charset="0"/>
              </a:rPr>
              <a:t>THE RIDER CAN SEND THE PAYMENT WAS WAS REQUESTED THROUGH E-TRANSFER.</a:t>
            </a:r>
            <a:endParaRPr lang="en-US" sz="3400" dirty="0">
              <a:latin typeface="Another Flight" charset="0"/>
              <a:ea typeface="Another Flight" charset="0"/>
              <a:cs typeface="Another Flight" charset="0"/>
            </a:endParaRPr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880730" y="141841"/>
            <a:ext cx="10515600" cy="1325563"/>
          </a:xfrm>
        </p:spPr>
        <p:txBody>
          <a:bodyPr/>
          <a:lstStyle/>
          <a:p>
            <a:pPr algn="ctr"/>
            <a:r>
              <a:rPr lang="en-US" u="sng" dirty="0" smtClean="0">
                <a:latin typeface="Modern Sans Light" charset="0"/>
                <a:ea typeface="Modern Sans Light" charset="0"/>
                <a:cs typeface="Modern Sans Light" charset="0"/>
              </a:rPr>
              <a:t>REQUEST MONEY FROM RIDERS</a:t>
            </a:r>
            <a:endParaRPr lang="en-US" u="sng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0" grpId="0"/>
      <p:bldP spid="21" grpId="0"/>
      <p:bldP spid="29" grpId="0" animBg="1"/>
      <p:bldP spid="51" grpId="0"/>
      <p:bldP spid="52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0730" y="3225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Modern Sans Light" charset="0"/>
                <a:ea typeface="Modern Sans Light" charset="0"/>
                <a:cs typeface="Modern Sans Light" charset="0"/>
              </a:rPr>
              <a:t>FUTURE OUTLOOK</a:t>
            </a:r>
            <a:endParaRPr lang="en-US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466" y="607776"/>
            <a:ext cx="3608902" cy="474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3880" y="607776"/>
            <a:ext cx="3440780" cy="474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4375" y="1428750"/>
            <a:ext cx="1055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714375" y="1428750"/>
            <a:ext cx="109102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Expanding our facial recognition database.</a:t>
            </a:r>
          </a:p>
          <a:p>
            <a:pPr marL="571500" indent="-571500">
              <a:buFont typeface="Arial" charset="0"/>
              <a:buChar char="•"/>
            </a:pPr>
            <a:endParaRPr lang="en-US" sz="3200" b="1" dirty="0" smtClean="0">
              <a:latin typeface="Modern Sans Light" charset="0"/>
              <a:ea typeface="Modern Sans Light" charset="0"/>
              <a:cs typeface="Modern Sans Light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Further incorporating the </a:t>
            </a:r>
            <a:r>
              <a:rPr lang="en-US" sz="3200" b="1" dirty="0" err="1" smtClean="0">
                <a:latin typeface="Modern Sans Light" charset="0"/>
                <a:ea typeface="Modern Sans Light" charset="0"/>
                <a:cs typeface="Modern Sans Light" charset="0"/>
              </a:rPr>
              <a:t>SmartCar</a:t>
            </a: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 API to enrich driver experience.</a:t>
            </a:r>
          </a:p>
          <a:p>
            <a:pPr marL="571500" indent="-571500">
              <a:buFont typeface="Arial" charset="0"/>
              <a:buChar char="•"/>
            </a:pPr>
            <a:endParaRPr lang="en-US" sz="3200" b="1" dirty="0" smtClean="0">
              <a:latin typeface="Modern Sans Light" charset="0"/>
              <a:ea typeface="Modern Sans Light" charset="0"/>
              <a:cs typeface="Modern Sans Light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Using </a:t>
            </a:r>
            <a:r>
              <a:rPr lang="en-US" sz="3200" b="1" dirty="0">
                <a:latin typeface="Modern Sans Light" charset="0"/>
                <a:ea typeface="Modern Sans Light" charset="0"/>
                <a:cs typeface="Modern Sans Light" charset="0"/>
              </a:rPr>
              <a:t>our </a:t>
            </a: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custom built security </a:t>
            </a:r>
            <a:r>
              <a:rPr lang="en-US" sz="3200" b="1" dirty="0">
                <a:latin typeface="Modern Sans Light" charset="0"/>
                <a:ea typeface="Modern Sans Light" charset="0"/>
                <a:cs typeface="Modern Sans Light" charset="0"/>
              </a:rPr>
              <a:t>API for a number of other </a:t>
            </a:r>
            <a:r>
              <a:rPr lang="en-US" sz="3200" b="1" dirty="0" smtClean="0">
                <a:latin typeface="Modern Sans Light" charset="0"/>
                <a:ea typeface="Modern Sans Light" charset="0"/>
                <a:cs typeface="Modern Sans Light" charset="0"/>
              </a:rPr>
              <a:t>applications.</a:t>
            </a:r>
            <a:endParaRPr lang="en-US" sz="3200" b="1" dirty="0">
              <a:latin typeface="Modern Sans Light" charset="0"/>
              <a:ea typeface="Modern Sans Light" charset="0"/>
              <a:cs typeface="Modern Sans Light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b="1" dirty="0">
              <a:latin typeface="Modern Sans Light" charset="0"/>
              <a:ea typeface="Modern Sans Light" charset="0"/>
              <a:cs typeface="Moder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0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5" name="Google Shape;10255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0820" y="3176966"/>
            <a:ext cx="3244930" cy="1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6" name="Google Shape;10256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664" y="3197131"/>
            <a:ext cx="3244930" cy="1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7" name="Google Shape;10257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1289" y="3190043"/>
            <a:ext cx="3244930" cy="1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9" name="Google Shape;10259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306" y="3214225"/>
            <a:ext cx="3244930" cy="10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0" name="Google Shape;10260;p282"/>
          <p:cNvSpPr txBox="1">
            <a:spLocks noGrp="1"/>
          </p:cNvSpPr>
          <p:nvPr>
            <p:ph type="title"/>
          </p:nvPr>
        </p:nvSpPr>
        <p:spPr>
          <a:xfrm>
            <a:off x="779381" y="363482"/>
            <a:ext cx="10515600" cy="5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</a:pPr>
            <a:r>
              <a:rPr lang="en-US" sz="3600" i="0" u="none" strike="noStrike" cap="none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OUR TEAM</a:t>
            </a:r>
            <a:endParaRPr sz="3600" i="0" u="none" strike="noStrike" cap="none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sp>
        <p:nvSpPr>
          <p:cNvPr id="10262" name="Google Shape;10262;p282"/>
          <p:cNvSpPr/>
          <p:nvPr/>
        </p:nvSpPr>
        <p:spPr>
          <a:xfrm>
            <a:off x="975274" y="4254676"/>
            <a:ext cx="2242975" cy="107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Asseel</a:t>
            </a:r>
            <a:r>
              <a:rPr lang="en-US" sz="2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Sidique</a:t>
            </a:r>
            <a:endParaRPr lang="en-US" sz="2400" b="1" dirty="0" smtClean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API Developer &amp; Front-End Integration</a:t>
            </a:r>
            <a:endParaRPr sz="14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sp>
        <p:nvSpPr>
          <p:cNvPr id="10263" name="Google Shape;10263;p282"/>
          <p:cNvSpPr/>
          <p:nvPr/>
        </p:nvSpPr>
        <p:spPr>
          <a:xfrm>
            <a:off x="3597499" y="4254676"/>
            <a:ext cx="2235200" cy="56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Kyra Stephen</a:t>
            </a: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Machine Learning and AI Expert</a:t>
            </a:r>
            <a:endParaRPr sz="14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sp>
        <p:nvSpPr>
          <p:cNvPr id="10264" name="Google Shape;10264;p282"/>
          <p:cNvSpPr/>
          <p:nvPr/>
        </p:nvSpPr>
        <p:spPr>
          <a:xfrm>
            <a:off x="6270021" y="4254675"/>
            <a:ext cx="2235200" cy="85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Amr Mahmoud</a:t>
            </a: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Systems &amp; Integration Engineer</a:t>
            </a:r>
            <a:endParaRPr sz="14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sp>
        <p:nvSpPr>
          <p:cNvPr id="10265" name="Google Shape;10265;p282"/>
          <p:cNvSpPr/>
          <p:nvPr/>
        </p:nvSpPr>
        <p:spPr>
          <a:xfrm>
            <a:off x="8920618" y="4254676"/>
            <a:ext cx="2235200" cy="56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45700" rIns="121900" bIns="60950" anchor="t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Lisa Tran</a:t>
            </a: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900" b="1" dirty="0" smtClean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dirty="0" smtClean="0">
                <a:solidFill>
                  <a:schemeClr val="dk1"/>
                </a:solidFill>
                <a:latin typeface="Modern Sans Light" charset="0"/>
                <a:ea typeface="Modern Sans Light" charset="0"/>
                <a:cs typeface="Modern Sans Light" charset="0"/>
                <a:sym typeface="Roboto"/>
              </a:rPr>
              <a:t>UI/UX Designer</a:t>
            </a:r>
            <a:endParaRPr sz="1400" b="1" dirty="0">
              <a:solidFill>
                <a:schemeClr val="dk1"/>
              </a:solidFill>
              <a:latin typeface="Modern Sans Light" charset="0"/>
              <a:ea typeface="Modern Sans Light" charset="0"/>
              <a:cs typeface="Modern Sans Light" charset="0"/>
              <a:sym typeface="Roboto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3470" y="2110900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6820" y="2099788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4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10241" r="11959" b="-554"/>
          <a:stretch/>
        </p:blipFill>
        <p:spPr>
          <a:xfrm>
            <a:off x="6434974" y="2110308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9" t="26538" r="9542" b="420"/>
          <a:stretch/>
        </p:blipFill>
        <p:spPr>
          <a:xfrm>
            <a:off x="9138757" y="2099788"/>
            <a:ext cx="1828800" cy="1828800"/>
          </a:xfrm>
          <a:prstGeom prst="ellipse">
            <a:avLst/>
          </a:prstGeom>
          <a:solidFill>
            <a:srgbClr val="B0C1C1"/>
          </a:solidFill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18977" y="575878"/>
            <a:ext cx="438388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71497" y="545699"/>
            <a:ext cx="438388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18" y="5582628"/>
            <a:ext cx="704444" cy="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192</Words>
  <Application>Microsoft Macintosh PowerPoint</Application>
  <PresentationFormat>Widescreen</PresentationFormat>
  <Paragraphs>49</Paragraphs>
  <Slides>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Another Flight</vt:lpstr>
      <vt:lpstr>Arial</vt:lpstr>
      <vt:lpstr>Calibri</vt:lpstr>
      <vt:lpstr>Calibri Light</vt:lpstr>
      <vt:lpstr>Modern Sans Light</vt:lpstr>
      <vt:lpstr>Roboto</vt:lpstr>
      <vt:lpstr>Office Theme</vt:lpstr>
      <vt:lpstr>PowerPoint Presentation</vt:lpstr>
      <vt:lpstr>APPLICATION OF FACELYFT</vt:lpstr>
      <vt:lpstr>FACELYFT LAYOUT</vt:lpstr>
      <vt:lpstr>LOCK OR UNLOCK YOUR CAR</vt:lpstr>
      <vt:lpstr>VIDEO DEMO: UNLOCK/LOCK YOUR CAR</vt:lpstr>
      <vt:lpstr>REQUEST MONEY FROM RIDERS</vt:lpstr>
      <vt:lpstr>FUTURE OUTLOOK</vt:lpstr>
      <vt:lpstr>PowerPoint Presentation</vt:lpstr>
      <vt:lpstr>OUR TEAM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L. Tran</dc:creator>
  <cp:lastModifiedBy>Microsoft Office User</cp:lastModifiedBy>
  <cp:revision>40</cp:revision>
  <dcterms:created xsi:type="dcterms:W3CDTF">2019-01-19T23:12:01Z</dcterms:created>
  <dcterms:modified xsi:type="dcterms:W3CDTF">2019-01-20T19:26:44Z</dcterms:modified>
</cp:coreProperties>
</file>